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0" r:id="rId1"/>
    <p:sldMasterId id="2147483664" r:id="rId2"/>
    <p:sldMasterId id="2147483688" r:id="rId3"/>
    <p:sldMasterId id="2147484198" r:id="rId4"/>
    <p:sldMasterId id="2147484217" r:id="rId5"/>
  </p:sldMasterIdLst>
  <p:notesMasterIdLst>
    <p:notesMasterId r:id="rId17"/>
  </p:notesMasterIdLst>
  <p:handoutMasterIdLst>
    <p:handoutMasterId r:id="rId18"/>
  </p:handoutMasterIdLst>
  <p:sldIdLst>
    <p:sldId id="361" r:id="rId6"/>
    <p:sldId id="726" r:id="rId7"/>
    <p:sldId id="731" r:id="rId8"/>
    <p:sldId id="380" r:id="rId9"/>
    <p:sldId id="381" r:id="rId10"/>
    <p:sldId id="721" r:id="rId11"/>
    <p:sldId id="722" r:id="rId12"/>
    <p:sldId id="382" r:id="rId13"/>
    <p:sldId id="732" r:id="rId14"/>
    <p:sldId id="383" r:id="rId15"/>
    <p:sldId id="399" r:id="rId16"/>
  </p:sldIdLst>
  <p:sldSz cx="9144000" cy="6858000" type="screen4x3"/>
  <p:notesSz cx="6889750" cy="96710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46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tne Ulf Anders" initials="VUA" lastIdx="1" clrIdx="0">
    <p:extLst>
      <p:ext uri="{19B8F6BF-5375-455C-9EA6-DF929625EA0E}">
        <p15:presenceInfo xmlns:p15="http://schemas.microsoft.com/office/powerpoint/2012/main" userId="S::Ulf.Anders.Vatne@bilia.no::4ccddce7-c6dc-4563-b2fe-c3b017e660e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EF"/>
    <a:srgbClr val="58585A"/>
    <a:srgbClr val="005DAA"/>
    <a:srgbClr val="FF7600"/>
    <a:srgbClr val="D91B5C"/>
    <a:srgbClr val="872175"/>
    <a:srgbClr val="009999"/>
    <a:srgbClr val="01B4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98" autoAdjust="0"/>
    <p:restoredTop sz="94672"/>
  </p:normalViewPr>
  <p:slideViewPr>
    <p:cSldViewPr>
      <p:cViewPr varScale="1">
        <p:scale>
          <a:sx n="108" d="100"/>
          <a:sy n="108" d="100"/>
        </p:scale>
        <p:origin x="1482" y="102"/>
      </p:cViewPr>
      <p:guideLst>
        <p:guide orient="horz" pos="2160"/>
        <p:guide pos="2880"/>
      </p:guideLst>
    </p:cSldViewPr>
  </p:slideViewPr>
  <p:outlineViewPr>
    <p:cViewPr>
      <p:scale>
        <a:sx n="75" d="100"/>
        <a:sy n="75" d="100"/>
      </p:scale>
      <p:origin x="784" y="16296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159" d="100"/>
          <a:sy n="159" d="100"/>
        </p:scale>
        <p:origin x="-6480" y="-104"/>
      </p:cViewPr>
      <p:guideLst>
        <p:guide orient="horz" pos="3046"/>
        <p:guide pos="217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AD92046-4285-49E4-BDE3-53D8E9238B6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6088" cy="48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36" tIns="46068" rIns="92136" bIns="46068" numCol="1" anchor="t" anchorCtr="0" compatLnSpc="1">
            <a:prstTxWarp prst="textNoShape">
              <a:avLst/>
            </a:prstTxWarp>
          </a:bodyPr>
          <a:lstStyle>
            <a:lvl1pPr defTabSz="921448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D6C2E37-AE8C-458A-A8B1-6ABE37D6437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663" y="0"/>
            <a:ext cx="2986087" cy="48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36" tIns="46068" rIns="92136" bIns="46068" numCol="1" anchor="t" anchorCtr="0" compatLnSpc="1">
            <a:prstTxWarp prst="textNoShape">
              <a:avLst/>
            </a:prstTxWarp>
          </a:bodyPr>
          <a:lstStyle>
            <a:lvl1pPr algn="r" defTabSz="921448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BB7BF0AB-B332-4D7C-B5DF-991314A8837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86962"/>
            <a:ext cx="2986088" cy="48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36" tIns="46068" rIns="92136" bIns="46068" numCol="1" anchor="b" anchorCtr="0" compatLnSpc="1">
            <a:prstTxWarp prst="textNoShape">
              <a:avLst/>
            </a:prstTxWarp>
          </a:bodyPr>
          <a:lstStyle>
            <a:lvl1pPr defTabSz="921448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2B86FF24-E08B-4D00-A539-F6FB7540DF0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663" y="9186962"/>
            <a:ext cx="2986087" cy="48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36" tIns="46068" rIns="92136" bIns="46068" numCol="1" anchor="b" anchorCtr="0" compatLnSpc="1">
            <a:prstTxWarp prst="textNoShape">
              <a:avLst/>
            </a:prstTxWarp>
          </a:bodyPr>
          <a:lstStyle>
            <a:lvl1pPr algn="r" defTabSz="921448">
              <a:defRPr sz="1200"/>
            </a:lvl1pPr>
          </a:lstStyle>
          <a:p>
            <a:fld id="{2C7A9FDC-2873-4300-991A-0A1FBAFD102C}" type="slidenum">
              <a:rPr lang="en-US" altLang="nb-NO"/>
              <a:pPr/>
              <a:t>‹#›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62C395F-BCB1-40F7-9326-4FF19C1EDF8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6088" cy="48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36" tIns="46068" rIns="92136" bIns="46068" numCol="1" anchor="t" anchorCtr="0" compatLnSpc="1">
            <a:prstTxWarp prst="textNoShape">
              <a:avLst/>
            </a:prstTxWarp>
          </a:bodyPr>
          <a:lstStyle>
            <a:lvl1pPr defTabSz="921448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D57847C-AB32-4175-B380-CBFAF59D491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03663" y="0"/>
            <a:ext cx="2986087" cy="48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36" tIns="46068" rIns="92136" bIns="46068" numCol="1" anchor="t" anchorCtr="0" compatLnSpc="1">
            <a:prstTxWarp prst="textNoShape">
              <a:avLst/>
            </a:prstTxWarp>
          </a:bodyPr>
          <a:lstStyle>
            <a:lvl1pPr algn="r" defTabSz="921448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FCA9D6EE-7F37-45B1-94D6-70FE2044AE8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5525" y="723900"/>
            <a:ext cx="4838700" cy="3629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CC3C0F01-068B-4A63-8B95-B93BA21DA8C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4" y="4594248"/>
            <a:ext cx="5051426" cy="435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36" tIns="46068" rIns="92136" bIns="460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B910FE6B-81F9-4B09-B354-A6E6FFB0924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86962"/>
            <a:ext cx="2986088" cy="48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36" tIns="46068" rIns="92136" bIns="46068" numCol="1" anchor="b" anchorCtr="0" compatLnSpc="1">
            <a:prstTxWarp prst="textNoShape">
              <a:avLst/>
            </a:prstTxWarp>
          </a:bodyPr>
          <a:lstStyle>
            <a:lvl1pPr defTabSz="921448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951CDAE9-C8C9-4EEF-9BCA-A480406A93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3663" y="9186962"/>
            <a:ext cx="2986087" cy="48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36" tIns="46068" rIns="92136" bIns="46068" numCol="1" anchor="b" anchorCtr="0" compatLnSpc="1">
            <a:prstTxWarp prst="textNoShape">
              <a:avLst/>
            </a:prstTxWarp>
          </a:bodyPr>
          <a:lstStyle>
            <a:lvl1pPr algn="r" defTabSz="921448">
              <a:defRPr sz="1200"/>
            </a:lvl1pPr>
          </a:lstStyle>
          <a:p>
            <a:fld id="{8C6BABF1-FDE7-4232-A9CE-667063F58035}" type="slidenum">
              <a:rPr lang="en-US" altLang="nb-NO"/>
              <a:pPr/>
              <a:t>‹#›</a:t>
            </a:fld>
            <a:endParaRPr lang="en-US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F1B56C3C-E86C-4C63-AABA-EFCDAEFB59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144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34646" indent="-282556" defTabSz="92144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30226" indent="-226045" defTabSz="92144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582315" indent="-226045" defTabSz="92144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34405" indent="-226045" defTabSz="92144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486496" indent="-226045" defTabSz="9214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38586" indent="-226045" defTabSz="9214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390676" indent="-226045" defTabSz="9214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42766" indent="-226045" defTabSz="9214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</a:pPr>
            <a:fld id="{37AB85FD-AF73-48E3-A1CA-DECB0CCBB3B8}" type="slidenum">
              <a:rPr lang="en-US" altLang="nb-NO"/>
              <a:pPr>
                <a:spcBef>
                  <a:spcPct val="0"/>
                </a:spcBef>
              </a:pPr>
              <a:t>1</a:t>
            </a:fld>
            <a:endParaRPr lang="en-US" altLang="nb-NO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CF5F1435-B167-45A0-ABC4-CB4C25EB17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74A7AB70-AB42-48BB-9F30-A69A756C22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nb-NO" dirty="0">
              <a:latin typeface="Arial" panose="020B0604020202020204" pitchFamily="34" charset="0"/>
              <a:ea typeface="ヒラギノ角ゴ Pro W3" pitchFamily="-8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1494E8C0-28A5-4FAC-AADD-5B9AE9A5FD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3D749A56-BE27-42BB-B03F-3697E350C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 dirty="0">
              <a:latin typeface="Arial" panose="020B0604020202020204" pitchFamily="34" charset="0"/>
              <a:ea typeface="ヒラギノ角ゴ Pro W3" pitchFamily="-84" charset="-128"/>
            </a:endParaRP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E4C84405-B349-4A3A-BA8E-15188479FA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615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37786" indent="-284127" defTabSz="92615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36504" indent="-226045" defTabSz="92615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591734" indent="-226045" defTabSz="92615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46963" indent="-226045" defTabSz="92615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499054" indent="-226045" defTabSz="9261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51144" indent="-226045" defTabSz="9261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03234" indent="-226045" defTabSz="9261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55324" indent="-226045" defTabSz="9261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</a:pPr>
            <a:fld id="{F3CDAFB7-D15F-4E61-9C45-F5E065548F87}" type="slidenum">
              <a:rPr lang="en-US" altLang="nb-NO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992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>
            <a:extLst>
              <a:ext uri="{FF2B5EF4-FFF2-40B4-BE49-F238E27FC236}">
                <a16:creationId xmlns:a16="http://schemas.microsoft.com/office/drawing/2014/main" id="{4B444E19-BF5A-440B-812F-9CA097B0A4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>
            <a:extLst>
              <a:ext uri="{FF2B5EF4-FFF2-40B4-BE49-F238E27FC236}">
                <a16:creationId xmlns:a16="http://schemas.microsoft.com/office/drawing/2014/main" id="{2F7FCF0A-F792-4032-9C49-DA7C29D40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>
              <a:latin typeface="Arial" panose="020B0604020202020204" pitchFamily="34" charset="0"/>
              <a:ea typeface="ヒラギノ角ゴ Pro W3" pitchFamily="-84" charset="-128"/>
            </a:endParaRPr>
          </a:p>
        </p:txBody>
      </p:sp>
      <p:sp>
        <p:nvSpPr>
          <p:cNvPr id="49156" name="Slide Number Placeholder 3">
            <a:extLst>
              <a:ext uri="{FF2B5EF4-FFF2-40B4-BE49-F238E27FC236}">
                <a16:creationId xmlns:a16="http://schemas.microsoft.com/office/drawing/2014/main" id="{66EA705D-8068-4852-A3A4-BB4BC21CF9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144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34646" indent="-282556" defTabSz="92144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30226" indent="-226045" defTabSz="92144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582315" indent="-226045" defTabSz="92144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34405" indent="-226045" defTabSz="92144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486496" indent="-226045" defTabSz="9214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38586" indent="-226045" defTabSz="9214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390676" indent="-226045" defTabSz="9214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42766" indent="-226045" defTabSz="9214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</a:pPr>
            <a:fld id="{7F6FA9A8-AA7D-437C-BAFD-9F99F8C08E0D}" type="slidenum">
              <a:rPr lang="en-US" altLang="nb-NO"/>
              <a:pPr>
                <a:spcBef>
                  <a:spcPct val="0"/>
                </a:spcBef>
              </a:pPr>
              <a:t>4</a:t>
            </a:fld>
            <a:endParaRPr lang="en-US" altLang="nb-N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4D67264C-983B-407B-B33F-851F5B5878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3BC53108-1C24-4E31-97BA-FE307B3460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>
              <a:latin typeface="Arial" panose="020B0604020202020204" pitchFamily="34" charset="0"/>
              <a:ea typeface="ヒラギノ角ゴ Pro W3" pitchFamily="-84" charset="-128"/>
            </a:endParaRPr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5394AB19-7E5A-4805-AB5C-A75469C911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144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34646" indent="-282556" defTabSz="92144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30226" indent="-226045" defTabSz="92144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582315" indent="-226045" defTabSz="92144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34405" indent="-226045" defTabSz="92144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486496" indent="-226045" defTabSz="9214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38586" indent="-226045" defTabSz="9214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390676" indent="-226045" defTabSz="9214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42766" indent="-226045" defTabSz="9214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</a:pPr>
            <a:fld id="{BBAF4279-D90A-4CCE-9884-68777598DFDF}" type="slidenum">
              <a:rPr lang="en-US" altLang="nb-NO"/>
              <a:pPr>
                <a:spcBef>
                  <a:spcPct val="0"/>
                </a:spcBef>
              </a:pPr>
              <a:t>5</a:t>
            </a:fld>
            <a:endParaRPr lang="en-US" altLang="nb-N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>
            <a:extLst>
              <a:ext uri="{FF2B5EF4-FFF2-40B4-BE49-F238E27FC236}">
                <a16:creationId xmlns:a16="http://schemas.microsoft.com/office/drawing/2014/main" id="{267F00E7-1000-4951-85A7-70ED59F513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>
            <a:extLst>
              <a:ext uri="{FF2B5EF4-FFF2-40B4-BE49-F238E27FC236}">
                <a16:creationId xmlns:a16="http://schemas.microsoft.com/office/drawing/2014/main" id="{68B76DEA-D413-4985-97BF-F1782C988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>
              <a:latin typeface="Arial" panose="020B0604020202020204" pitchFamily="34" charset="0"/>
              <a:ea typeface="ヒラギノ角ゴ Pro W3" pitchFamily="-84" charset="-128"/>
            </a:endParaRPr>
          </a:p>
        </p:txBody>
      </p:sp>
      <p:sp>
        <p:nvSpPr>
          <p:cNvPr id="56324" name="Slide Number Placeholder 3">
            <a:extLst>
              <a:ext uri="{FF2B5EF4-FFF2-40B4-BE49-F238E27FC236}">
                <a16:creationId xmlns:a16="http://schemas.microsoft.com/office/drawing/2014/main" id="{B49511B4-45BA-4DCC-924B-748E168E11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144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34646" indent="-282556" defTabSz="92144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30226" indent="-226045" defTabSz="92144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582315" indent="-226045" defTabSz="92144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34405" indent="-226045" defTabSz="92144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486496" indent="-226045" defTabSz="9214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38586" indent="-226045" defTabSz="9214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390676" indent="-226045" defTabSz="9214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42766" indent="-226045" defTabSz="9214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</a:pPr>
            <a:fld id="{68500B54-1EF8-491E-9E2A-F21BE9C4DA3C}" type="slidenum">
              <a:rPr lang="en-US" altLang="nb-NO"/>
              <a:pPr>
                <a:spcBef>
                  <a:spcPct val="0"/>
                </a:spcBef>
              </a:pPr>
              <a:t>8</a:t>
            </a:fld>
            <a:endParaRPr lang="en-US" altLang="nb-N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>
            <a:extLst>
              <a:ext uri="{FF2B5EF4-FFF2-40B4-BE49-F238E27FC236}">
                <a16:creationId xmlns:a16="http://schemas.microsoft.com/office/drawing/2014/main" id="{ADA603DD-1DCD-CC71-4C55-5941F05899D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>
            <a:extLst>
              <a:ext uri="{FF2B5EF4-FFF2-40B4-BE49-F238E27FC236}">
                <a16:creationId xmlns:a16="http://schemas.microsoft.com/office/drawing/2014/main" id="{52398A81-0AB7-9B3F-5989-000975E636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90E7B1B-7F5D-C598-73FD-E075766EF7B1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214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B9A7C7C-3AF0-448A-B912-31806C52DA65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/>
                <a:ea typeface="ヒラギノ角ゴ Pro W3" pitchFamily="32"/>
                <a:cs typeface="+mn-cs"/>
              </a:rPr>
              <a:pPr marL="0" marR="0" lvl="0" indent="0" algn="r" defTabSz="92145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9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/>
              <a:ea typeface="ヒラギノ角ゴ Pro W3" pitchFamily="32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>
            <a:extLst>
              <a:ext uri="{FF2B5EF4-FFF2-40B4-BE49-F238E27FC236}">
                <a16:creationId xmlns:a16="http://schemas.microsoft.com/office/drawing/2014/main" id="{0CA56935-8F8F-462F-B94F-DF996E86C9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>
            <a:extLst>
              <a:ext uri="{FF2B5EF4-FFF2-40B4-BE49-F238E27FC236}">
                <a16:creationId xmlns:a16="http://schemas.microsoft.com/office/drawing/2014/main" id="{A0969DC1-9638-4B21-8AD7-82157F24E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>
              <a:latin typeface="Arial" panose="020B0604020202020204" pitchFamily="34" charset="0"/>
              <a:ea typeface="ヒラギノ角ゴ Pro W3" pitchFamily="-84" charset="-128"/>
            </a:endParaRPr>
          </a:p>
        </p:txBody>
      </p:sp>
      <p:sp>
        <p:nvSpPr>
          <p:cNvPr id="64516" name="Slide Number Placeholder 3">
            <a:extLst>
              <a:ext uri="{FF2B5EF4-FFF2-40B4-BE49-F238E27FC236}">
                <a16:creationId xmlns:a16="http://schemas.microsoft.com/office/drawing/2014/main" id="{972BA279-561A-4379-A8AE-C59289BA0B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144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34646" indent="-282556" defTabSz="92144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30226" indent="-226045" defTabSz="92144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582315" indent="-226045" defTabSz="92144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34405" indent="-226045" defTabSz="92144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486496" indent="-226045" defTabSz="9214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38586" indent="-226045" defTabSz="9214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390676" indent="-226045" defTabSz="9214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42766" indent="-226045" defTabSz="9214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</a:pPr>
            <a:fld id="{F1CBDB7F-C9C3-445D-AEBB-A6818522E713}" type="slidenum">
              <a:rPr lang="en-US" altLang="nb-NO"/>
              <a:pPr>
                <a:spcBef>
                  <a:spcPct val="0"/>
                </a:spcBef>
              </a:pPr>
              <a:t>10</a:t>
            </a:fld>
            <a:endParaRPr lang="en-US" altLang="nb-N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>
            <a:extLst>
              <a:ext uri="{FF2B5EF4-FFF2-40B4-BE49-F238E27FC236}">
                <a16:creationId xmlns:a16="http://schemas.microsoft.com/office/drawing/2014/main" id="{25A08646-B044-46A4-A426-5D099584EA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>
            <a:extLst>
              <a:ext uri="{FF2B5EF4-FFF2-40B4-BE49-F238E27FC236}">
                <a16:creationId xmlns:a16="http://schemas.microsoft.com/office/drawing/2014/main" id="{288C0017-D063-455F-B379-9E67302550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>
              <a:latin typeface="Arial" panose="020B0604020202020204" pitchFamily="34" charset="0"/>
              <a:ea typeface="ヒラギノ角ゴ Pro W3" pitchFamily="-84" charset="-128"/>
            </a:endParaRPr>
          </a:p>
        </p:txBody>
      </p:sp>
      <p:sp>
        <p:nvSpPr>
          <p:cNvPr id="66564" name="Slide Number Placeholder 3">
            <a:extLst>
              <a:ext uri="{FF2B5EF4-FFF2-40B4-BE49-F238E27FC236}">
                <a16:creationId xmlns:a16="http://schemas.microsoft.com/office/drawing/2014/main" id="{C4DAF4B5-84CD-4C35-BB9B-D68DDD325C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144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34646" indent="-282556" defTabSz="92144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30226" indent="-226045" defTabSz="92144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582315" indent="-226045" defTabSz="92144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34405" indent="-226045" defTabSz="92144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486496" indent="-226045" defTabSz="9214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38586" indent="-226045" defTabSz="9214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390676" indent="-226045" defTabSz="9214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42766" indent="-226045" defTabSz="9214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</a:pPr>
            <a:fld id="{E330D5C2-7D56-4368-9B19-9BF322B7D782}" type="slidenum">
              <a:rPr lang="en-US" altLang="nb-NO"/>
              <a:pPr>
                <a:spcBef>
                  <a:spcPct val="0"/>
                </a:spcBef>
              </a:pPr>
              <a:t>11</a:t>
            </a:fld>
            <a:endParaRPr lang="en-US" alt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AEEF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AEEF"/>
                </a:solidFill>
                <a:latin typeface="Georgia"/>
                <a:cs typeface="Georgia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532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416318-DAE4-419D-8D0C-0164AD848CBE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85C7FC-EE59-4455-B57E-D70EB39BA13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37026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261243-925C-47A5-889D-46785079D344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57716E0-CF21-4D52-88B5-26A802D9312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44095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611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21195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10846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0439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2230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30487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eorgia"/>
                <a:cs typeface="Georgia"/>
              </a:defRPr>
            </a:lvl1pPr>
            <a:lvl2pPr>
              <a:defRPr sz="2800">
                <a:latin typeface="Georgia"/>
                <a:cs typeface="Georgia"/>
              </a:defRPr>
            </a:lvl2pPr>
            <a:lvl3pPr>
              <a:defRPr sz="2400">
                <a:latin typeface="Georgia"/>
                <a:cs typeface="Georgia"/>
              </a:defRPr>
            </a:lvl3pPr>
            <a:lvl4pPr>
              <a:defRPr sz="2000">
                <a:latin typeface="Georgia"/>
                <a:cs typeface="Georgia"/>
              </a:defRPr>
            </a:lvl4pPr>
            <a:lvl5pPr>
              <a:defRPr sz="2000"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53979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5347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5DAA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5DAA"/>
                </a:solidFill>
                <a:latin typeface="Georgia"/>
                <a:cs typeface="Georgia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6855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1202354"/>
      </p:ext>
    </p:extLst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317381"/>
      </p:ext>
    </p:extLst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3992A01D-5D36-4135-A132-C3230AF31251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71B5BF5-BB12-4CA6-8ED4-B3AACDF4D13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0895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B0EB73D1-9F2E-4E4B-AD5C-4B34611FFD75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12725E-911C-4DC5-90E3-7E606FC0F72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4265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9EA04FF1-B00C-41B0-A295-9BC810AF8AFC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7BEEE8A-5476-4372-9198-52391E333F0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129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CD1CB5F9-9D85-437D-B457-C8619753D076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A6AEC5-760D-4266-8713-CD743967275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8854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93BC8580-D351-4D8F-8A50-F49A30914B4B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3AF35C-D30E-41F8-8A54-24F222CCBF5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9281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1FDBB01D-AC90-413B-8EA3-F9B688A1C985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3889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FC9CAEB-C6FF-4CE5-BC36-E7C143DC378C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646E74-1D89-4A82-A9F2-32D8E0EFD90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35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5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3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25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195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165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35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2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092336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0DC4C9-6CE8-4CBC-ABF7-8D30D8743A41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D9D800-43D3-4816-9B1C-B517279F66A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35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5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3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25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195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165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35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2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9662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tx2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  <a:latin typeface="Georgia"/>
                <a:cs typeface="Georgia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5035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F18D8E-995C-4123-A98A-E49207C83B57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77B067-49C2-4E0C-B976-72B5FA96C4A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35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5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3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25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195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165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35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2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18296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416318-DAE4-419D-8D0C-0164AD848CBE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85C7FC-EE59-4455-B57E-D70EB39BA13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35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5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3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25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195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165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35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2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218488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261243-925C-47A5-889D-46785079D344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57716E0-CF21-4D52-88B5-26A802D9312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35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5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3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25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195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165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35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2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51035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35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9843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000" b="0" i="0" cap="all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10218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27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100">
                <a:latin typeface="Georgia"/>
                <a:cs typeface="Georgia"/>
              </a:defRPr>
            </a:lvl1pPr>
            <a:lvl2pPr>
              <a:defRPr sz="1800">
                <a:latin typeface="Georgia"/>
                <a:cs typeface="Georgia"/>
              </a:defRPr>
            </a:lvl2pPr>
            <a:lvl3pPr>
              <a:defRPr sz="1500">
                <a:latin typeface="Georgia"/>
                <a:cs typeface="Georgia"/>
              </a:defRPr>
            </a:lvl3pPr>
            <a:lvl4pPr>
              <a:defRPr sz="1350">
                <a:latin typeface="Georgia"/>
                <a:cs typeface="Georgia"/>
              </a:defRPr>
            </a:lvl4pPr>
            <a:lvl5pPr>
              <a:defRPr sz="1350">
                <a:latin typeface="Georgia"/>
                <a:cs typeface="Georgia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100">
                <a:latin typeface="Georgia"/>
                <a:cs typeface="Georgia"/>
              </a:defRPr>
            </a:lvl1pPr>
            <a:lvl2pPr>
              <a:defRPr sz="1800">
                <a:latin typeface="Georgia"/>
                <a:cs typeface="Georgia"/>
              </a:defRPr>
            </a:lvl2pPr>
            <a:lvl3pPr>
              <a:defRPr sz="1500">
                <a:latin typeface="Georgia"/>
                <a:cs typeface="Georgia"/>
              </a:defRPr>
            </a:lvl3pPr>
            <a:lvl4pPr>
              <a:defRPr sz="1350">
                <a:latin typeface="Georgia"/>
                <a:cs typeface="Georgia"/>
              </a:defRPr>
            </a:lvl4pPr>
            <a:lvl5pPr>
              <a:defRPr sz="1350">
                <a:latin typeface="Georgia"/>
                <a:cs typeface="Georgia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61467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27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>
                <a:latin typeface="Arial Narrow"/>
                <a:cs typeface="Arial Narrow"/>
              </a:defRPr>
            </a:lvl1pPr>
            <a:lvl2pPr marL="342892" indent="0">
              <a:buNone/>
              <a:defRPr sz="1500" b="1"/>
            </a:lvl2pPr>
            <a:lvl3pPr marL="685784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Georgia"/>
                <a:cs typeface="Georgia"/>
              </a:defRPr>
            </a:lvl1pPr>
            <a:lvl2pPr>
              <a:defRPr sz="1500">
                <a:latin typeface="Georgia"/>
                <a:cs typeface="Georgia"/>
              </a:defRPr>
            </a:lvl2pPr>
            <a:lvl3pPr>
              <a:defRPr sz="1350">
                <a:latin typeface="Georgia"/>
                <a:cs typeface="Georgia"/>
              </a:defRPr>
            </a:lvl3pPr>
            <a:lvl4pPr>
              <a:defRPr sz="1200">
                <a:latin typeface="Georgia"/>
                <a:cs typeface="Georgia"/>
              </a:defRPr>
            </a:lvl4pPr>
            <a:lvl5pPr>
              <a:defRPr sz="1200">
                <a:latin typeface="Georgia"/>
                <a:cs typeface="Georgia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>
                <a:latin typeface="Arial Narrow"/>
                <a:cs typeface="Arial Narrow"/>
              </a:defRPr>
            </a:lvl1pPr>
            <a:lvl2pPr marL="342892" indent="0">
              <a:buNone/>
              <a:defRPr sz="1500" b="1"/>
            </a:lvl2pPr>
            <a:lvl3pPr marL="685784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Georgia"/>
                <a:cs typeface="Georgia"/>
              </a:defRPr>
            </a:lvl1pPr>
            <a:lvl2pPr>
              <a:defRPr sz="1500">
                <a:latin typeface="Georgia"/>
                <a:cs typeface="Georgia"/>
              </a:defRPr>
            </a:lvl2pPr>
            <a:lvl3pPr>
              <a:defRPr sz="1350">
                <a:latin typeface="Georgia"/>
                <a:cs typeface="Georgia"/>
              </a:defRPr>
            </a:lvl3pPr>
            <a:lvl4pPr>
              <a:defRPr sz="1200">
                <a:latin typeface="Georgia"/>
                <a:cs typeface="Georgia"/>
              </a:defRPr>
            </a:lvl4pPr>
            <a:lvl5pPr>
              <a:defRPr sz="1200">
                <a:latin typeface="Georgia"/>
                <a:cs typeface="Georgia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27816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27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9846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42210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15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3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1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500">
                <a:latin typeface="Georgia"/>
                <a:cs typeface="Georgia"/>
              </a:defRPr>
            </a:lvl4pPr>
            <a:lvl5pPr>
              <a:defRPr sz="1500">
                <a:latin typeface="Georgia"/>
                <a:cs typeface="Georgia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>
                <a:latin typeface="Georgia"/>
                <a:cs typeface="Georgia"/>
              </a:defRPr>
            </a:lvl1pPr>
            <a:lvl2pPr marL="342892" indent="0">
              <a:buNone/>
              <a:defRPr sz="900"/>
            </a:lvl2pPr>
            <a:lvl3pPr marL="685784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6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3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3"/>
                </a:solidFill>
                <a:latin typeface="Georgia"/>
                <a:cs typeface="Georgia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52520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5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4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>
                <a:latin typeface="Georgia"/>
                <a:cs typeface="Georgia"/>
              </a:defRPr>
            </a:lvl1pPr>
            <a:lvl2pPr marL="342892" indent="0">
              <a:buNone/>
              <a:defRPr sz="900"/>
            </a:lvl2pPr>
            <a:lvl3pPr marL="685784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86955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7903889"/>
      </p:ext>
    </p:extLst>
  </p:cSld>
  <p:clrMapOvr>
    <a:masterClrMapping/>
  </p:clrMapOvr>
  <p:transition spd="slow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5400269"/>
      </p:ext>
    </p:extLst>
  </p:cSld>
  <p:clrMapOvr>
    <a:masterClrMapping/>
  </p:clrMapOvr>
  <p:transition spd="slow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7F65E16E-2790-EE55-BDCD-FD0B742F8EFB}"/>
              </a:ext>
            </a:extLst>
          </p:cNvPr>
          <p:cNvSpPr/>
          <p:nvPr/>
        </p:nvSpPr>
        <p:spPr>
          <a:xfrm>
            <a:off x="0" y="0"/>
            <a:ext cx="9143997" cy="6858000"/>
          </a:xfrm>
          <a:prstGeom prst="rect">
            <a:avLst/>
          </a:prstGeom>
          <a:noFill/>
          <a:ln w="1655" cap="flat">
            <a:solidFill>
              <a:srgbClr val="958D85"/>
            </a:solidFill>
            <a:prstDash val="solid"/>
            <a:miter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marL="0" marR="0" lvl="0" indent="0" algn="ctr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35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F7D5412-BD1F-4191-DAB8-DD12000F9ED5}"/>
              </a:ext>
            </a:extLst>
          </p:cNvPr>
          <p:cNvSpPr/>
          <p:nvPr/>
        </p:nvSpPr>
        <p:spPr>
          <a:xfrm>
            <a:off x="-76199" y="457200"/>
            <a:ext cx="9296403" cy="533396"/>
          </a:xfrm>
          <a:prstGeom prst="rect">
            <a:avLst/>
          </a:prstGeom>
          <a:solidFill>
            <a:srgbClr val="01B4E7"/>
          </a:solidFill>
          <a:ln cap="flat">
            <a:noFill/>
            <a:prstDash val="solid"/>
          </a:ln>
          <a:effectLst>
            <a:outerShdw dist="61091" dir="5400000" algn="tl">
              <a:srgbClr val="808080">
                <a:alpha val="25000"/>
              </a:srgbClr>
            </a:outerShdw>
          </a:effectLst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marL="0" marR="0" lvl="0" indent="0" algn="ctr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35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1533735-FA29-CA8B-DCA9-CC3A7BEB94E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81003" y="457200"/>
            <a:ext cx="8763002" cy="53339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>
            <a:lvl1pPr marL="0" marR="0" lvl="0" indent="0" defTabSz="341706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en-US" sz="1500" b="0" i="0" u="none" strike="noStrike" cap="none" spc="0" baseline="0">
                <a:solidFill>
                  <a:srgbClr val="FFFFFF"/>
                </a:solidFill>
                <a:uFillTx/>
                <a:latin typeface="Arial Narrow"/>
                <a:ea typeface="MS PGothic" pitchFamily="34"/>
                <a:cs typeface="Arial Narrow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1CED17A-2D19-F13B-C198-29661C7E3E2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2" y="1219206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255981" marR="0" lvl="0" indent="-255981" defTabSz="341706" fontAlgn="auto" hangingPunct="0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SzPct val="100000"/>
              <a:buFont typeface="Arial" pitchFamily="34"/>
              <a:tabLst/>
              <a:defRPr lang="en-US" sz="2250" b="0" i="0" u="none" strike="noStrike" cap="none" spc="0" baseline="0">
                <a:solidFill>
                  <a:srgbClr val="58585A"/>
                </a:solidFill>
                <a:uFillTx/>
                <a:latin typeface="Georgia"/>
                <a:ea typeface="MS PGothic" pitchFamily="34"/>
                <a:cs typeface="Georgia"/>
              </a:defRPr>
            </a:lvl1pPr>
            <a:lvl2pPr marL="556019" marR="0" lvl="1" indent="-213119" defTabSz="341706" fontAlgn="auto" hangingPunct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en-US" sz="1950" b="0" i="0" u="none" strike="noStrike" cap="none" spc="0" baseline="0">
                <a:solidFill>
                  <a:srgbClr val="58585A"/>
                </a:solidFill>
                <a:uFillTx/>
                <a:latin typeface="Georgia"/>
                <a:ea typeface="MS PGothic" pitchFamily="34"/>
                <a:cs typeface="Georgia"/>
              </a:defRPr>
            </a:lvl2pPr>
            <a:lvl3pPr marL="856056" marR="0" lvl="2" indent="-170256" defTabSz="341706" fontAlgn="auto" hangingPunct="0">
              <a:lnSpc>
                <a:spcPct val="100000"/>
              </a:lnSpc>
              <a:spcAft>
                <a:spcPts val="0"/>
              </a:spcAft>
              <a:buSzPct val="100000"/>
              <a:buFont typeface="Arial" pitchFamily="34"/>
              <a:tabLst/>
              <a:defRPr lang="en-US" sz="1650" b="0" i="0" u="none" strike="noStrike" cap="none" spc="0" baseline="0">
                <a:solidFill>
                  <a:srgbClr val="58585A"/>
                </a:solidFill>
                <a:uFillTx/>
                <a:latin typeface="Georgia"/>
                <a:ea typeface="MS PGothic" pitchFamily="34"/>
                <a:cs typeface="Georgia"/>
              </a:defRPr>
            </a:lvl3pPr>
            <a:lvl4pPr marL="1198956" marR="0" lvl="3" indent="-170256" defTabSz="341706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en-US" b="0" i="0" u="none" strike="noStrike" cap="none" spc="0" baseline="0">
                <a:solidFill>
                  <a:srgbClr val="58585A"/>
                </a:solidFill>
                <a:uFillTx/>
                <a:latin typeface="Georgia"/>
                <a:ea typeface="MS PGothic" pitchFamily="34"/>
                <a:cs typeface="Georgia"/>
              </a:defRPr>
            </a:lvl4pPr>
            <a:lvl5pPr marL="1541856" marR="0" lvl="4" indent="-170256" defTabSz="341706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100000"/>
              <a:buFont typeface="Arial" pitchFamily="34"/>
              <a:buChar char="»"/>
              <a:tabLst/>
              <a:defRPr lang="en-US" sz="1200" b="0" i="0" u="none" strike="noStrike" cap="none" spc="0" baseline="0">
                <a:solidFill>
                  <a:srgbClr val="58585A"/>
                </a:solidFill>
                <a:uFillTx/>
                <a:latin typeface="Georgia"/>
                <a:ea typeface="MS PGothic" pitchFamily="34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4216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C81BEC7B-5819-9F68-BB16-C49C1AA26EED}"/>
              </a:ext>
            </a:extLst>
          </p:cNvPr>
          <p:cNvSpPr/>
          <p:nvPr/>
        </p:nvSpPr>
        <p:spPr>
          <a:xfrm>
            <a:off x="0" y="0"/>
            <a:ext cx="9143997" cy="6858000"/>
          </a:xfrm>
          <a:prstGeom prst="rect">
            <a:avLst/>
          </a:prstGeom>
          <a:noFill/>
          <a:ln w="1655" cap="flat">
            <a:solidFill>
              <a:srgbClr val="958D85"/>
            </a:solidFill>
            <a:prstDash val="solid"/>
            <a:miter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marL="0" marR="0" lvl="0" indent="0" algn="ctr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35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F38AF87-F5AD-BCA4-0B56-4B6EC0DA25F5}"/>
              </a:ext>
            </a:extLst>
          </p:cNvPr>
          <p:cNvSpPr/>
          <p:nvPr/>
        </p:nvSpPr>
        <p:spPr>
          <a:xfrm>
            <a:off x="-76199" y="457200"/>
            <a:ext cx="9296403" cy="533396"/>
          </a:xfrm>
          <a:prstGeom prst="rect">
            <a:avLst/>
          </a:prstGeom>
          <a:solidFill>
            <a:srgbClr val="005DAA"/>
          </a:solidFill>
          <a:ln cap="flat">
            <a:noFill/>
            <a:prstDash val="solid"/>
          </a:ln>
          <a:effectLst>
            <a:outerShdw dist="61091" dir="5400000" algn="tl">
              <a:srgbClr val="808080">
                <a:alpha val="25000"/>
              </a:srgbClr>
            </a:outerShdw>
          </a:effectLst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marL="0" marR="0" lvl="0" indent="0" algn="ctr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35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48187A6-862F-82E1-691B-9400FDBEB05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81003" y="457200"/>
            <a:ext cx="8763002" cy="53339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>
            <a:lvl1pPr marL="0" marR="0" lvl="0" indent="0" defTabSz="341706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en-US" sz="1500" b="0" i="0" u="none" strike="noStrike" cap="none" spc="0" baseline="0">
                <a:solidFill>
                  <a:srgbClr val="FFFFFF"/>
                </a:solidFill>
                <a:uFillTx/>
                <a:latin typeface="Arial Narrow"/>
                <a:ea typeface="MS PGothic" pitchFamily="34"/>
                <a:cs typeface="Arial Narrow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6842404-76B8-7440-EB31-EDDE5E5B751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2" y="1219206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255981" marR="0" lvl="0" indent="-255981" defTabSz="341706" fontAlgn="auto" hangingPunct="0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SzPct val="100000"/>
              <a:buFont typeface="Arial" pitchFamily="34"/>
              <a:tabLst/>
              <a:defRPr lang="en-US" sz="2250" b="0" i="0" u="none" strike="noStrike" cap="none" spc="0" baseline="0">
                <a:solidFill>
                  <a:srgbClr val="58585A"/>
                </a:solidFill>
                <a:uFillTx/>
                <a:latin typeface="Georgia"/>
                <a:ea typeface="MS PGothic" pitchFamily="34"/>
                <a:cs typeface="Georgia"/>
              </a:defRPr>
            </a:lvl1pPr>
            <a:lvl2pPr marL="556019" marR="0" lvl="1" indent="-213119" defTabSz="341706" fontAlgn="auto" hangingPunct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en-US" sz="1950" b="0" i="0" u="none" strike="noStrike" cap="none" spc="0" baseline="0">
                <a:solidFill>
                  <a:srgbClr val="58585A"/>
                </a:solidFill>
                <a:uFillTx/>
                <a:latin typeface="Georgia"/>
                <a:ea typeface="MS PGothic" pitchFamily="34"/>
                <a:cs typeface="Georgia"/>
              </a:defRPr>
            </a:lvl2pPr>
            <a:lvl3pPr marL="856056" marR="0" lvl="2" indent="-170256" defTabSz="341706" fontAlgn="auto" hangingPunct="0">
              <a:lnSpc>
                <a:spcPct val="100000"/>
              </a:lnSpc>
              <a:spcAft>
                <a:spcPts val="0"/>
              </a:spcAft>
              <a:buSzPct val="100000"/>
              <a:buFont typeface="Arial" pitchFamily="34"/>
              <a:tabLst/>
              <a:defRPr lang="en-US" sz="1650" b="0" i="0" u="none" strike="noStrike" cap="none" spc="0" baseline="0">
                <a:solidFill>
                  <a:srgbClr val="58585A"/>
                </a:solidFill>
                <a:uFillTx/>
                <a:latin typeface="Georgia"/>
                <a:ea typeface="MS PGothic" pitchFamily="34"/>
                <a:cs typeface="Georgia"/>
              </a:defRPr>
            </a:lvl3pPr>
            <a:lvl4pPr marL="1198956" marR="0" lvl="3" indent="-170256" defTabSz="341706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en-US" b="0" i="0" u="none" strike="noStrike" cap="none" spc="0" baseline="0">
                <a:solidFill>
                  <a:srgbClr val="58585A"/>
                </a:solidFill>
                <a:uFillTx/>
                <a:latin typeface="Georgia"/>
                <a:ea typeface="MS PGothic" pitchFamily="34"/>
                <a:cs typeface="Georgia"/>
              </a:defRPr>
            </a:lvl4pPr>
            <a:lvl5pPr marL="1541856" marR="0" lvl="4" indent="-170256" defTabSz="341706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100000"/>
              <a:buFont typeface="Arial" pitchFamily="34"/>
              <a:buChar char="»"/>
              <a:tabLst/>
              <a:defRPr lang="en-US" sz="1200" b="0" i="0" u="none" strike="noStrike" cap="none" spc="0" baseline="0">
                <a:solidFill>
                  <a:srgbClr val="58585A"/>
                </a:solidFill>
                <a:uFillTx/>
                <a:latin typeface="Georgia"/>
                <a:ea typeface="MS PGothic" pitchFamily="34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3318969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0BE531BD-B5A9-218F-0723-C45B9AB8384A}"/>
              </a:ext>
            </a:extLst>
          </p:cNvPr>
          <p:cNvSpPr/>
          <p:nvPr/>
        </p:nvSpPr>
        <p:spPr>
          <a:xfrm>
            <a:off x="0" y="0"/>
            <a:ext cx="9143997" cy="6858000"/>
          </a:xfrm>
          <a:prstGeom prst="rect">
            <a:avLst/>
          </a:prstGeom>
          <a:noFill/>
          <a:ln w="1655" cap="flat">
            <a:solidFill>
              <a:srgbClr val="958D85"/>
            </a:solidFill>
            <a:prstDash val="solid"/>
            <a:miter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marL="0" marR="0" lvl="0" indent="0" algn="ctr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35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FB99032-64E7-865B-2C85-E53B5E5FCBD8}"/>
              </a:ext>
            </a:extLst>
          </p:cNvPr>
          <p:cNvSpPr/>
          <p:nvPr/>
        </p:nvSpPr>
        <p:spPr>
          <a:xfrm>
            <a:off x="-76199" y="457200"/>
            <a:ext cx="9296403" cy="533396"/>
          </a:xfrm>
          <a:prstGeom prst="rect">
            <a:avLst/>
          </a:prstGeom>
          <a:solidFill>
            <a:srgbClr val="00246C"/>
          </a:solidFill>
          <a:ln cap="flat">
            <a:noFill/>
            <a:prstDash val="solid"/>
          </a:ln>
          <a:effectLst>
            <a:outerShdw dist="61091" dir="5400000" algn="tl">
              <a:srgbClr val="808080">
                <a:alpha val="25000"/>
              </a:srgbClr>
            </a:outerShdw>
          </a:effectLst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marL="0" marR="0" lvl="0" indent="0" algn="ctr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35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73EE3BC-6A74-C9FD-9C7A-41902268BA0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81003" y="457200"/>
            <a:ext cx="8763002" cy="53339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>
            <a:lvl1pPr marL="0" marR="0" lvl="0" indent="0" defTabSz="341706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en-US" sz="1500" b="0" i="0" u="none" strike="noStrike" cap="none" spc="0" baseline="0">
                <a:solidFill>
                  <a:srgbClr val="FFFFFF"/>
                </a:solidFill>
                <a:uFillTx/>
                <a:latin typeface="Arial Narrow"/>
                <a:ea typeface="MS PGothic" pitchFamily="34"/>
                <a:cs typeface="Arial Narrow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5A94731-286C-753D-34FD-AB7E4DD7FA0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2" y="1219206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255981" marR="0" lvl="0" indent="-255981" defTabSz="341706" fontAlgn="auto" hangingPunct="0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SzPct val="100000"/>
              <a:buFont typeface="Arial" pitchFamily="34"/>
              <a:tabLst/>
              <a:defRPr lang="en-US" sz="2250" b="0" i="0" u="none" strike="noStrike" cap="none" spc="0" baseline="0">
                <a:solidFill>
                  <a:srgbClr val="58585A"/>
                </a:solidFill>
                <a:uFillTx/>
                <a:latin typeface="Georgia"/>
                <a:ea typeface="MS PGothic" pitchFamily="34"/>
                <a:cs typeface="Georgia"/>
              </a:defRPr>
            </a:lvl1pPr>
            <a:lvl2pPr marL="556019" marR="0" lvl="1" indent="-213119" defTabSz="341706" fontAlgn="auto" hangingPunct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en-US" sz="1950" b="0" i="0" u="none" strike="noStrike" cap="none" spc="0" baseline="0">
                <a:solidFill>
                  <a:srgbClr val="58585A"/>
                </a:solidFill>
                <a:uFillTx/>
                <a:latin typeface="Georgia"/>
                <a:ea typeface="MS PGothic" pitchFamily="34"/>
                <a:cs typeface="Georgia"/>
              </a:defRPr>
            </a:lvl2pPr>
            <a:lvl3pPr marL="856056" marR="0" lvl="2" indent="-170256" defTabSz="341706" fontAlgn="auto" hangingPunct="0">
              <a:lnSpc>
                <a:spcPct val="100000"/>
              </a:lnSpc>
              <a:spcAft>
                <a:spcPts val="0"/>
              </a:spcAft>
              <a:buSzPct val="100000"/>
              <a:buFont typeface="Arial" pitchFamily="34"/>
              <a:tabLst/>
              <a:defRPr lang="en-US" sz="1650" b="0" i="0" u="none" strike="noStrike" cap="none" spc="0" baseline="0">
                <a:solidFill>
                  <a:srgbClr val="58585A"/>
                </a:solidFill>
                <a:uFillTx/>
                <a:latin typeface="Georgia"/>
                <a:ea typeface="MS PGothic" pitchFamily="34"/>
                <a:cs typeface="Georgia"/>
              </a:defRPr>
            </a:lvl3pPr>
            <a:lvl4pPr marL="1198956" marR="0" lvl="3" indent="-170256" defTabSz="341706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en-US" b="0" i="0" u="none" strike="noStrike" cap="none" spc="0" baseline="0">
                <a:solidFill>
                  <a:srgbClr val="58585A"/>
                </a:solidFill>
                <a:uFillTx/>
                <a:latin typeface="Georgia"/>
                <a:ea typeface="MS PGothic" pitchFamily="34"/>
                <a:cs typeface="Georgia"/>
              </a:defRPr>
            </a:lvl4pPr>
            <a:lvl5pPr marL="1541856" marR="0" lvl="4" indent="-170256" defTabSz="341706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100000"/>
              <a:buFont typeface="Arial" pitchFamily="34"/>
              <a:buChar char="»"/>
              <a:tabLst/>
              <a:defRPr lang="en-US" sz="1200" b="0" i="0" u="none" strike="noStrike" cap="none" spc="0" baseline="0">
                <a:solidFill>
                  <a:srgbClr val="58585A"/>
                </a:solidFill>
                <a:uFillTx/>
                <a:latin typeface="Georgia"/>
                <a:ea typeface="MS PGothic" pitchFamily="34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3255980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1EBFE01-E76E-C5BD-7C1C-FD87E341C6DC}"/>
              </a:ext>
            </a:extLst>
          </p:cNvPr>
          <p:cNvSpPr/>
          <p:nvPr/>
        </p:nvSpPr>
        <p:spPr>
          <a:xfrm>
            <a:off x="0" y="0"/>
            <a:ext cx="9143997" cy="6858000"/>
          </a:xfrm>
          <a:prstGeom prst="rect">
            <a:avLst/>
          </a:prstGeom>
          <a:noFill/>
          <a:ln w="1655" cap="flat">
            <a:solidFill>
              <a:srgbClr val="958D85"/>
            </a:solidFill>
            <a:prstDash val="solid"/>
            <a:miter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marL="0" marR="0" lvl="0" indent="0" algn="ctr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35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60547FD-FB2D-2B2F-0BA3-FD1B28940B96}"/>
              </a:ext>
            </a:extLst>
          </p:cNvPr>
          <p:cNvSpPr/>
          <p:nvPr/>
        </p:nvSpPr>
        <p:spPr>
          <a:xfrm>
            <a:off x="-76199" y="457200"/>
            <a:ext cx="9296403" cy="533396"/>
          </a:xfrm>
          <a:prstGeom prst="rect">
            <a:avLst/>
          </a:prstGeom>
          <a:solidFill>
            <a:srgbClr val="009999"/>
          </a:solidFill>
          <a:ln cap="flat">
            <a:noFill/>
            <a:prstDash val="solid"/>
          </a:ln>
          <a:effectLst>
            <a:outerShdw dist="61091" dir="5400000" algn="tl">
              <a:srgbClr val="808080">
                <a:alpha val="25000"/>
              </a:srgbClr>
            </a:outerShdw>
          </a:effectLst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marL="0" marR="0" lvl="0" indent="0" algn="ctr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35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25156C3-9692-5188-9804-33EFB2CB97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81003" y="457200"/>
            <a:ext cx="8763002" cy="53339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>
            <a:lvl1pPr marL="0" marR="0" lvl="0" indent="0" defTabSz="341706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en-US" sz="1500" b="0" i="0" u="none" strike="noStrike" cap="none" spc="0" baseline="0">
                <a:solidFill>
                  <a:srgbClr val="FFFFFF"/>
                </a:solidFill>
                <a:uFillTx/>
                <a:latin typeface="Arial Narrow"/>
                <a:ea typeface="MS PGothic" pitchFamily="34"/>
                <a:cs typeface="Arial Narrow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D438DF6-4248-FDAE-8216-2E464A39236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2" y="1219206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255981" marR="0" lvl="0" indent="-255981" defTabSz="341706" fontAlgn="auto" hangingPunct="0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SzPct val="100000"/>
              <a:buFont typeface="Arial" pitchFamily="34"/>
              <a:tabLst/>
              <a:defRPr lang="en-US" sz="2250" b="0" i="0" u="none" strike="noStrike" cap="none" spc="0" baseline="0">
                <a:solidFill>
                  <a:srgbClr val="58585A"/>
                </a:solidFill>
                <a:uFillTx/>
                <a:latin typeface="Georgia"/>
                <a:ea typeface="MS PGothic" pitchFamily="34"/>
                <a:cs typeface="Georgia"/>
              </a:defRPr>
            </a:lvl1pPr>
            <a:lvl2pPr marL="556019" marR="0" lvl="1" indent="-213119" defTabSz="341706" fontAlgn="auto" hangingPunct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en-US" sz="1950" b="0" i="0" u="none" strike="noStrike" cap="none" spc="0" baseline="0">
                <a:solidFill>
                  <a:srgbClr val="58585A"/>
                </a:solidFill>
                <a:uFillTx/>
                <a:latin typeface="Georgia"/>
                <a:ea typeface="MS PGothic" pitchFamily="34"/>
                <a:cs typeface="Georgia"/>
              </a:defRPr>
            </a:lvl2pPr>
            <a:lvl3pPr marL="856056" marR="0" lvl="2" indent="-170256" defTabSz="341706" fontAlgn="auto" hangingPunct="0">
              <a:lnSpc>
                <a:spcPct val="100000"/>
              </a:lnSpc>
              <a:spcAft>
                <a:spcPts val="0"/>
              </a:spcAft>
              <a:buSzPct val="100000"/>
              <a:buFont typeface="Arial" pitchFamily="34"/>
              <a:tabLst/>
              <a:defRPr lang="en-US" sz="1650" b="0" i="0" u="none" strike="noStrike" cap="none" spc="0" baseline="0">
                <a:solidFill>
                  <a:srgbClr val="58585A"/>
                </a:solidFill>
                <a:uFillTx/>
                <a:latin typeface="Georgia"/>
                <a:ea typeface="MS PGothic" pitchFamily="34"/>
                <a:cs typeface="Georgia"/>
              </a:defRPr>
            </a:lvl3pPr>
            <a:lvl4pPr marL="1198956" marR="0" lvl="3" indent="-170256" defTabSz="341706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en-US" b="0" i="0" u="none" strike="noStrike" cap="none" spc="0" baseline="0">
                <a:solidFill>
                  <a:srgbClr val="58585A"/>
                </a:solidFill>
                <a:uFillTx/>
                <a:latin typeface="Georgia"/>
                <a:ea typeface="MS PGothic" pitchFamily="34"/>
                <a:cs typeface="Georgia"/>
              </a:defRPr>
            </a:lvl4pPr>
            <a:lvl5pPr marL="1541856" marR="0" lvl="4" indent="-170256" defTabSz="341706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100000"/>
              <a:buFont typeface="Arial" pitchFamily="34"/>
              <a:buChar char="»"/>
              <a:tabLst/>
              <a:defRPr lang="en-US" sz="1200" b="0" i="0" u="none" strike="noStrike" cap="none" spc="0" baseline="0">
                <a:solidFill>
                  <a:srgbClr val="58585A"/>
                </a:solidFill>
                <a:uFillTx/>
                <a:latin typeface="Georgia"/>
                <a:ea typeface="MS PGothic" pitchFamily="34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8936576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2E06A11F-4AB5-6EE9-29AB-948D105938B7}"/>
              </a:ext>
            </a:extLst>
          </p:cNvPr>
          <p:cNvSpPr/>
          <p:nvPr/>
        </p:nvSpPr>
        <p:spPr>
          <a:xfrm>
            <a:off x="0" y="0"/>
            <a:ext cx="9143997" cy="6858000"/>
          </a:xfrm>
          <a:prstGeom prst="rect">
            <a:avLst/>
          </a:prstGeom>
          <a:noFill/>
          <a:ln w="1655" cap="flat">
            <a:solidFill>
              <a:srgbClr val="958D85"/>
            </a:solidFill>
            <a:prstDash val="solid"/>
            <a:miter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marL="0" marR="0" lvl="0" indent="0" algn="ctr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35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A7003FD-07EA-BFB5-D9B3-CE11E7FF880B}"/>
              </a:ext>
            </a:extLst>
          </p:cNvPr>
          <p:cNvSpPr/>
          <p:nvPr/>
        </p:nvSpPr>
        <p:spPr>
          <a:xfrm>
            <a:off x="-76199" y="457200"/>
            <a:ext cx="9296403" cy="533396"/>
          </a:xfrm>
          <a:prstGeom prst="rect">
            <a:avLst/>
          </a:prstGeom>
          <a:solidFill>
            <a:srgbClr val="FF7600"/>
          </a:solidFill>
          <a:ln cap="flat">
            <a:noFill/>
            <a:prstDash val="solid"/>
          </a:ln>
          <a:effectLst>
            <a:outerShdw dist="61091" dir="5400000" algn="tl">
              <a:srgbClr val="808080">
                <a:alpha val="25000"/>
              </a:srgbClr>
            </a:outerShdw>
          </a:effectLst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marL="0" marR="0" lvl="0" indent="0" algn="ctr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35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5C214D1-609C-A4DA-EED7-D7F467F44D6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81003" y="457200"/>
            <a:ext cx="8763002" cy="53339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>
            <a:lvl1pPr marL="0" marR="0" lvl="0" indent="0" defTabSz="341706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en-US" sz="1500" b="0" i="0" u="none" strike="noStrike" cap="none" spc="0" baseline="0">
                <a:solidFill>
                  <a:srgbClr val="FFFFFF"/>
                </a:solidFill>
                <a:uFillTx/>
                <a:latin typeface="Arial Narrow"/>
                <a:ea typeface="MS PGothic" pitchFamily="34"/>
                <a:cs typeface="Arial Narrow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BD6E9C9-FB8D-5066-08B5-F581074588A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2" y="1219206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255981" marR="0" lvl="0" indent="-255981" defTabSz="341706" fontAlgn="auto" hangingPunct="0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SzPct val="100000"/>
              <a:buFont typeface="Arial" pitchFamily="34"/>
              <a:tabLst/>
              <a:defRPr lang="en-US" sz="2250" b="0" i="0" u="none" strike="noStrike" cap="none" spc="0" baseline="0">
                <a:solidFill>
                  <a:srgbClr val="58585A"/>
                </a:solidFill>
                <a:uFillTx/>
                <a:latin typeface="Georgia"/>
                <a:ea typeface="MS PGothic" pitchFamily="34"/>
                <a:cs typeface="Georgia"/>
              </a:defRPr>
            </a:lvl1pPr>
            <a:lvl2pPr marL="556019" marR="0" lvl="1" indent="-213119" defTabSz="341706" fontAlgn="auto" hangingPunct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en-US" sz="1950" b="0" i="0" u="none" strike="noStrike" cap="none" spc="0" baseline="0">
                <a:solidFill>
                  <a:srgbClr val="58585A"/>
                </a:solidFill>
                <a:uFillTx/>
                <a:latin typeface="Georgia"/>
                <a:ea typeface="MS PGothic" pitchFamily="34"/>
                <a:cs typeface="Georgia"/>
              </a:defRPr>
            </a:lvl2pPr>
            <a:lvl3pPr marL="856056" marR="0" lvl="2" indent="-170256" defTabSz="341706" fontAlgn="auto" hangingPunct="0">
              <a:lnSpc>
                <a:spcPct val="100000"/>
              </a:lnSpc>
              <a:spcAft>
                <a:spcPts val="0"/>
              </a:spcAft>
              <a:buSzPct val="100000"/>
              <a:buFont typeface="Arial" pitchFamily="34"/>
              <a:tabLst/>
              <a:defRPr lang="en-US" sz="1650" b="0" i="0" u="none" strike="noStrike" cap="none" spc="0" baseline="0">
                <a:solidFill>
                  <a:srgbClr val="58585A"/>
                </a:solidFill>
                <a:uFillTx/>
                <a:latin typeface="Georgia"/>
                <a:ea typeface="MS PGothic" pitchFamily="34"/>
                <a:cs typeface="Georgia"/>
              </a:defRPr>
            </a:lvl3pPr>
            <a:lvl4pPr marL="1198956" marR="0" lvl="3" indent="-170256" defTabSz="341706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en-US" b="0" i="0" u="none" strike="noStrike" cap="none" spc="0" baseline="0">
                <a:solidFill>
                  <a:srgbClr val="58585A"/>
                </a:solidFill>
                <a:uFillTx/>
                <a:latin typeface="Georgia"/>
                <a:ea typeface="MS PGothic" pitchFamily="34"/>
                <a:cs typeface="Georgia"/>
              </a:defRPr>
            </a:lvl4pPr>
            <a:lvl5pPr marL="1541856" marR="0" lvl="4" indent="-170256" defTabSz="341706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100000"/>
              <a:buFont typeface="Arial" pitchFamily="34"/>
              <a:buChar char="»"/>
              <a:tabLst/>
              <a:defRPr lang="en-US" sz="1200" b="0" i="0" u="none" strike="noStrike" cap="none" spc="0" baseline="0">
                <a:solidFill>
                  <a:srgbClr val="58585A"/>
                </a:solidFill>
                <a:uFillTx/>
                <a:latin typeface="Georgia"/>
                <a:ea typeface="MS PGothic" pitchFamily="34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3097516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6C0A2-680F-60EE-5FBD-62F039C515F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81003" y="228600"/>
            <a:ext cx="8763002" cy="53339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>
            <a:lvl1pPr marL="0" marR="0" lvl="0" indent="0" defTabSz="341706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en-US" sz="1350" b="0" i="0" u="none" strike="noStrike" cap="none" spc="0" baseline="0">
                <a:solidFill>
                  <a:srgbClr val="D9D9D9"/>
                </a:solidFill>
                <a:uFillTx/>
                <a:latin typeface="Arial Narrow"/>
                <a:ea typeface="MS PGothic" pitchFamily="34"/>
                <a:cs typeface="Arial Narrow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0038279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34462-136C-C61D-E4C0-CAD8814CF80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2312" y="4406906"/>
            <a:ext cx="7772397" cy="136207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defTabSz="341706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en-US" sz="3000" b="0" i="0" u="none" strike="noStrike" cap="all" spc="0" baseline="0">
                <a:solidFill>
                  <a:srgbClr val="958D85"/>
                </a:solidFill>
                <a:uFillTx/>
                <a:latin typeface="Arial Narrow"/>
                <a:ea typeface="MS PGothic" pitchFamily="34"/>
                <a:cs typeface="Arial Narrow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1F4AA8-5241-7D61-79DB-9EBB609205D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397" cy="150018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defTabSz="341706" fontAlgn="auto" hangingPunct="0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None/>
              <a:tabLst/>
              <a:defRPr lang="en-US" sz="1500" b="0" i="0" u="none" strike="noStrike" cap="none" spc="0" baseline="0">
                <a:solidFill>
                  <a:srgbClr val="B7B3AE"/>
                </a:solidFill>
                <a:uFillTx/>
                <a:latin typeface="Georgia"/>
                <a:ea typeface="MS PGothic" pitchFamily="34"/>
                <a:cs typeface="Georgi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1843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6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6"/>
                </a:solidFill>
                <a:latin typeface="Georgia"/>
                <a:cs typeface="Georgia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61179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55D19-DCFE-8EF8-CA46-7EA88DF8F8B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2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defTabSz="341706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en-US" sz="2700" b="0" i="0" u="none" strike="noStrike" cap="none" spc="0" baseline="0">
                <a:solidFill>
                  <a:srgbClr val="958D85"/>
                </a:solidFill>
                <a:uFillTx/>
                <a:latin typeface="Arial Narrow"/>
                <a:ea typeface="MS PGothic" pitchFamily="34"/>
                <a:cs typeface="Arial Narrow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C35C2-31B0-2D71-E361-7BD4F7AC18B3}"/>
              </a:ext>
            </a:extLst>
          </p:cNvPr>
          <p:cNvSpPr txBox="1">
            <a:spLocks noGrp="1"/>
          </p:cNvSpPr>
          <p:nvPr>
            <p:ph sz="half" idx="1"/>
          </p:nvPr>
        </p:nvSpPr>
        <p:spPr>
          <a:xfrm>
            <a:off x="457203" y="1600201"/>
            <a:ext cx="4038601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255981" marR="0" lvl="0" indent="-255981" defTabSz="341706" fontAlgn="auto" hangingPunct="0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SzPct val="100000"/>
              <a:buFont typeface="Arial" pitchFamily="34"/>
              <a:tabLst/>
              <a:defRPr lang="en-US" b="0" i="0" u="none" strike="noStrike" cap="none" spc="0" baseline="0">
                <a:solidFill>
                  <a:srgbClr val="958D85"/>
                </a:solidFill>
                <a:uFillTx/>
                <a:latin typeface="Georgia"/>
                <a:ea typeface="MS PGothic" pitchFamily="34"/>
                <a:cs typeface="Georgia"/>
              </a:defRPr>
            </a:lvl1pPr>
            <a:lvl2pPr marL="556019" marR="0" lvl="1" indent="-213119" defTabSz="341706" fontAlgn="auto" hangingPunct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en-US" b="0" i="0" u="none" strike="noStrike" cap="none" spc="0" baseline="0">
                <a:solidFill>
                  <a:srgbClr val="958D85"/>
                </a:solidFill>
                <a:uFillTx/>
                <a:latin typeface="Georgia"/>
                <a:ea typeface="MS PGothic" pitchFamily="34"/>
                <a:cs typeface="Georgia"/>
              </a:defRPr>
            </a:lvl2pPr>
            <a:lvl3pPr marL="856056" marR="0" lvl="2" indent="-170256" defTabSz="341706" fontAlgn="auto" hangingPunct="0">
              <a:lnSpc>
                <a:spcPct val="100000"/>
              </a:lnSpc>
              <a:spcAft>
                <a:spcPts val="0"/>
              </a:spcAft>
              <a:buSzPct val="100000"/>
              <a:buFont typeface="Arial" pitchFamily="34"/>
              <a:tabLst/>
              <a:defRPr lang="en-US" b="0" i="0" u="none" strike="noStrike" cap="none" spc="0" baseline="0">
                <a:solidFill>
                  <a:srgbClr val="958D85"/>
                </a:solidFill>
                <a:uFillTx/>
                <a:latin typeface="Georgia"/>
                <a:ea typeface="MS PGothic" pitchFamily="34"/>
                <a:cs typeface="Georgia"/>
              </a:defRPr>
            </a:lvl3pPr>
            <a:lvl4pPr marL="1198956" marR="0" lvl="3" indent="-170256" defTabSz="341706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en-US" b="0" i="0" u="none" strike="noStrike" cap="none" spc="0" baseline="0">
                <a:solidFill>
                  <a:srgbClr val="958D85"/>
                </a:solidFill>
                <a:uFillTx/>
                <a:latin typeface="Georgia"/>
                <a:ea typeface="MS PGothic" pitchFamily="34"/>
                <a:cs typeface="Georgia"/>
              </a:defRPr>
            </a:lvl4pPr>
            <a:lvl5pPr marL="1541856" marR="0" lvl="4" indent="-170256" defTabSz="341706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100000"/>
              <a:buFont typeface="Arial" pitchFamily="34"/>
              <a:buChar char="»"/>
              <a:tabLst/>
              <a:defRPr lang="en-US" b="0" i="0" u="none" strike="noStrike" cap="none" spc="0" baseline="0">
                <a:solidFill>
                  <a:srgbClr val="958D85"/>
                </a:solidFill>
                <a:uFillTx/>
                <a:latin typeface="Georgia"/>
                <a:ea typeface="MS PGothic" pitchFamily="34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02590C-AFF0-AEB8-33F4-30C57F5879D9}"/>
              </a:ext>
            </a:extLst>
          </p:cNvPr>
          <p:cNvSpPr txBox="1">
            <a:spLocks noGrp="1"/>
          </p:cNvSpPr>
          <p:nvPr>
            <p:ph sz="half" idx="2"/>
          </p:nvPr>
        </p:nvSpPr>
        <p:spPr>
          <a:xfrm>
            <a:off x="4648202" y="1600201"/>
            <a:ext cx="4038601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255981" marR="0" lvl="0" indent="-255981" defTabSz="341706" fontAlgn="auto" hangingPunct="0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SzPct val="100000"/>
              <a:buFont typeface="Arial" pitchFamily="34"/>
              <a:tabLst/>
              <a:defRPr lang="en-US" b="0" i="0" u="none" strike="noStrike" cap="none" spc="0" baseline="0">
                <a:solidFill>
                  <a:srgbClr val="958D85"/>
                </a:solidFill>
                <a:uFillTx/>
                <a:latin typeface="Georgia"/>
                <a:ea typeface="MS PGothic" pitchFamily="34"/>
                <a:cs typeface="Georgia"/>
              </a:defRPr>
            </a:lvl1pPr>
            <a:lvl2pPr marL="556019" marR="0" lvl="1" indent="-213119" defTabSz="341706" fontAlgn="auto" hangingPunct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en-US" b="0" i="0" u="none" strike="noStrike" cap="none" spc="0" baseline="0">
                <a:solidFill>
                  <a:srgbClr val="958D85"/>
                </a:solidFill>
                <a:uFillTx/>
                <a:latin typeface="Georgia"/>
                <a:ea typeface="MS PGothic" pitchFamily="34"/>
                <a:cs typeface="Georgia"/>
              </a:defRPr>
            </a:lvl2pPr>
            <a:lvl3pPr marL="856056" marR="0" lvl="2" indent="-170256" defTabSz="341706" fontAlgn="auto" hangingPunct="0">
              <a:lnSpc>
                <a:spcPct val="100000"/>
              </a:lnSpc>
              <a:spcAft>
                <a:spcPts val="0"/>
              </a:spcAft>
              <a:buSzPct val="100000"/>
              <a:buFont typeface="Arial" pitchFamily="34"/>
              <a:tabLst/>
              <a:defRPr lang="en-US" b="0" i="0" u="none" strike="noStrike" cap="none" spc="0" baseline="0">
                <a:solidFill>
                  <a:srgbClr val="958D85"/>
                </a:solidFill>
                <a:uFillTx/>
                <a:latin typeface="Georgia"/>
                <a:ea typeface="MS PGothic" pitchFamily="34"/>
                <a:cs typeface="Georgia"/>
              </a:defRPr>
            </a:lvl3pPr>
            <a:lvl4pPr marL="1198956" marR="0" lvl="3" indent="-170256" defTabSz="341706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en-US" b="0" i="0" u="none" strike="noStrike" cap="none" spc="0" baseline="0">
                <a:solidFill>
                  <a:srgbClr val="958D85"/>
                </a:solidFill>
                <a:uFillTx/>
                <a:latin typeface="Georgia"/>
                <a:ea typeface="MS PGothic" pitchFamily="34"/>
                <a:cs typeface="Georgia"/>
              </a:defRPr>
            </a:lvl4pPr>
            <a:lvl5pPr marL="1541856" marR="0" lvl="4" indent="-170256" defTabSz="341706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100000"/>
              <a:buFont typeface="Arial" pitchFamily="34"/>
              <a:buChar char="»"/>
              <a:tabLst/>
              <a:defRPr lang="en-US" b="0" i="0" u="none" strike="noStrike" cap="none" spc="0" baseline="0">
                <a:solidFill>
                  <a:srgbClr val="958D85"/>
                </a:solidFill>
                <a:uFillTx/>
                <a:latin typeface="Georgia"/>
                <a:ea typeface="MS PGothic" pitchFamily="34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7728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96EB5-CB52-4155-D77B-9192B794E3E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2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defTabSz="341706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en-US" sz="2700" b="0" i="0" u="none" strike="noStrike" cap="none" spc="0" baseline="0">
                <a:solidFill>
                  <a:srgbClr val="958D85"/>
                </a:solidFill>
                <a:uFillTx/>
                <a:latin typeface="Arial Narrow"/>
                <a:ea typeface="MS PGothic" pitchFamily="34"/>
                <a:cs typeface="Arial Narrow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BFD494-5746-AE1C-ED8C-2FA9AF32F28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3" y="1535114"/>
            <a:ext cx="4040185" cy="6397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defTabSz="341706" fontAlgn="auto" hangingPunct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None/>
              <a:tabLst/>
              <a:defRPr lang="en-US" sz="1800" b="1" i="0" u="none" strike="noStrike" cap="none" spc="0" baseline="0">
                <a:solidFill>
                  <a:srgbClr val="958D85"/>
                </a:solidFill>
                <a:uFillTx/>
                <a:latin typeface="Arial Narrow"/>
                <a:ea typeface="MS PGothic" pitchFamily="34"/>
                <a:cs typeface="Arial Narrow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07749D-C80C-9CE9-D40E-38CFFE4D0A5B}"/>
              </a:ext>
            </a:extLst>
          </p:cNvPr>
          <p:cNvSpPr txBox="1">
            <a:spLocks noGrp="1"/>
          </p:cNvSpPr>
          <p:nvPr>
            <p:ph sz="half" idx="2"/>
          </p:nvPr>
        </p:nvSpPr>
        <p:spPr>
          <a:xfrm>
            <a:off x="457203" y="2174872"/>
            <a:ext cx="4040185" cy="395128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255981" marR="0" lvl="0" indent="-255981" defTabSz="341706" fontAlgn="auto" hangingPunct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ct val="100000"/>
              <a:buFont typeface="Arial" pitchFamily="34"/>
              <a:tabLst/>
              <a:defRPr lang="en-US" sz="1800" b="0" i="0" u="none" strike="noStrike" cap="none" spc="0" baseline="0">
                <a:solidFill>
                  <a:srgbClr val="958D85"/>
                </a:solidFill>
                <a:uFillTx/>
                <a:latin typeface="Georgia"/>
                <a:ea typeface="MS PGothic" pitchFamily="34"/>
                <a:cs typeface="Georgia"/>
              </a:defRPr>
            </a:lvl1pPr>
            <a:lvl2pPr marL="556019" marR="0" lvl="1" indent="-213119" defTabSz="341706" fontAlgn="auto" hangingPunct="0">
              <a:lnSpc>
                <a:spcPct val="100000"/>
              </a:lnSpc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en-US" sz="1500" b="0" i="0" u="none" strike="noStrike" cap="none" spc="0" baseline="0">
                <a:solidFill>
                  <a:srgbClr val="958D85"/>
                </a:solidFill>
                <a:uFillTx/>
                <a:latin typeface="Georgia"/>
                <a:ea typeface="MS PGothic" pitchFamily="34"/>
                <a:cs typeface="Georgia"/>
              </a:defRPr>
            </a:lvl2pPr>
            <a:lvl3pPr marL="856056" marR="0" lvl="2" indent="-170256" defTabSz="341706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100000"/>
              <a:buFont typeface="Arial" pitchFamily="34"/>
              <a:tabLst/>
              <a:defRPr lang="en-US" sz="1350" b="0" i="0" u="none" strike="noStrike" cap="none" spc="0" baseline="0">
                <a:solidFill>
                  <a:srgbClr val="958D85"/>
                </a:solidFill>
                <a:uFillTx/>
                <a:latin typeface="Georgia"/>
                <a:ea typeface="MS PGothic" pitchFamily="34"/>
                <a:cs typeface="Georgia"/>
              </a:defRPr>
            </a:lvl3pPr>
            <a:lvl4pPr marL="1198956" marR="0" lvl="3" indent="-170256" defTabSz="341706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en-US" sz="1200" b="0" i="0" u="none" strike="noStrike" cap="none" spc="0" baseline="0">
                <a:solidFill>
                  <a:srgbClr val="958D85"/>
                </a:solidFill>
                <a:uFillTx/>
                <a:latin typeface="Georgia"/>
                <a:ea typeface="MS PGothic" pitchFamily="34"/>
                <a:cs typeface="Georgia"/>
              </a:defRPr>
            </a:lvl4pPr>
            <a:lvl5pPr marL="1541856" marR="0" lvl="4" indent="-170256" defTabSz="341706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100000"/>
              <a:buFont typeface="Arial" pitchFamily="34"/>
              <a:buChar char="»"/>
              <a:tabLst/>
              <a:defRPr lang="en-US" sz="1200" b="0" i="0" u="none" strike="noStrike" cap="none" spc="0" baseline="0">
                <a:solidFill>
                  <a:srgbClr val="958D85"/>
                </a:solidFill>
                <a:uFillTx/>
                <a:latin typeface="Georgia"/>
                <a:ea typeface="MS PGothic" pitchFamily="34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EE3923-E8CA-C53F-59CB-EAFE086D52D2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4645026" y="1535114"/>
            <a:ext cx="4041776" cy="6397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defTabSz="341706" fontAlgn="auto" hangingPunct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None/>
              <a:tabLst/>
              <a:defRPr lang="en-US" sz="1800" b="1" i="0" u="none" strike="noStrike" cap="none" spc="0" baseline="0">
                <a:solidFill>
                  <a:srgbClr val="958D85"/>
                </a:solidFill>
                <a:uFillTx/>
                <a:latin typeface="Arial Narrow"/>
                <a:ea typeface="MS PGothic" pitchFamily="34"/>
                <a:cs typeface="Arial Narrow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BA6828-BC8E-40A3-E0D2-D1F2771555CE}"/>
              </a:ext>
            </a:extLst>
          </p:cNvPr>
          <p:cNvSpPr txBox="1">
            <a:spLocks noGrp="1"/>
          </p:cNvSpPr>
          <p:nvPr>
            <p:ph sz="quarter" idx="4"/>
          </p:nvPr>
        </p:nvSpPr>
        <p:spPr>
          <a:xfrm>
            <a:off x="4645026" y="2174872"/>
            <a:ext cx="4041776" cy="395128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255981" marR="0" lvl="0" indent="-255981" defTabSz="341706" fontAlgn="auto" hangingPunct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ct val="100000"/>
              <a:buFont typeface="Arial" pitchFamily="34"/>
              <a:tabLst/>
              <a:defRPr lang="en-US" sz="1800" b="0" i="0" u="none" strike="noStrike" cap="none" spc="0" baseline="0">
                <a:solidFill>
                  <a:srgbClr val="958D85"/>
                </a:solidFill>
                <a:uFillTx/>
                <a:latin typeface="Georgia"/>
                <a:ea typeface="MS PGothic" pitchFamily="34"/>
                <a:cs typeface="Georgia"/>
              </a:defRPr>
            </a:lvl1pPr>
            <a:lvl2pPr marL="556019" marR="0" lvl="1" indent="-213119" defTabSz="341706" fontAlgn="auto" hangingPunct="0">
              <a:lnSpc>
                <a:spcPct val="100000"/>
              </a:lnSpc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en-US" sz="1500" b="0" i="0" u="none" strike="noStrike" cap="none" spc="0" baseline="0">
                <a:solidFill>
                  <a:srgbClr val="958D85"/>
                </a:solidFill>
                <a:uFillTx/>
                <a:latin typeface="Georgia"/>
                <a:ea typeface="MS PGothic" pitchFamily="34"/>
                <a:cs typeface="Georgia"/>
              </a:defRPr>
            </a:lvl2pPr>
            <a:lvl3pPr marL="856056" marR="0" lvl="2" indent="-170256" defTabSz="341706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100000"/>
              <a:buFont typeface="Arial" pitchFamily="34"/>
              <a:tabLst/>
              <a:defRPr lang="en-US" sz="1350" b="0" i="0" u="none" strike="noStrike" cap="none" spc="0" baseline="0">
                <a:solidFill>
                  <a:srgbClr val="958D85"/>
                </a:solidFill>
                <a:uFillTx/>
                <a:latin typeface="Georgia"/>
                <a:ea typeface="MS PGothic" pitchFamily="34"/>
                <a:cs typeface="Georgia"/>
              </a:defRPr>
            </a:lvl3pPr>
            <a:lvl4pPr marL="1198956" marR="0" lvl="3" indent="-170256" defTabSz="341706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en-US" sz="1200" b="0" i="0" u="none" strike="noStrike" cap="none" spc="0" baseline="0">
                <a:solidFill>
                  <a:srgbClr val="958D85"/>
                </a:solidFill>
                <a:uFillTx/>
                <a:latin typeface="Georgia"/>
                <a:ea typeface="MS PGothic" pitchFamily="34"/>
                <a:cs typeface="Georgia"/>
              </a:defRPr>
            </a:lvl4pPr>
            <a:lvl5pPr marL="1541856" marR="0" lvl="4" indent="-170256" defTabSz="341706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100000"/>
              <a:buFont typeface="Arial" pitchFamily="34"/>
              <a:buChar char="»"/>
              <a:tabLst/>
              <a:defRPr lang="en-US" sz="1200" b="0" i="0" u="none" strike="noStrike" cap="none" spc="0" baseline="0">
                <a:solidFill>
                  <a:srgbClr val="958D85"/>
                </a:solidFill>
                <a:uFillTx/>
                <a:latin typeface="Georgia"/>
                <a:ea typeface="MS PGothic" pitchFamily="34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042625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C9E89-F021-F223-78E5-AFE8C891AF4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2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defTabSz="341706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en-US" sz="2700" b="0" i="0" u="none" strike="noStrike" cap="none" spc="0" baseline="0">
                <a:solidFill>
                  <a:srgbClr val="958D85"/>
                </a:solidFill>
                <a:uFillTx/>
                <a:latin typeface="Arial Narrow"/>
                <a:ea typeface="MS PGothic" pitchFamily="34"/>
                <a:cs typeface="Arial Narrow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6448682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571132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73496-BEA5-FD8E-722B-BC15B1E2E7E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3" y="273048"/>
            <a:ext cx="3008309" cy="116204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defTabSz="341706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en-US" sz="1500" b="1" i="0" u="none" strike="noStrike" cap="none" spc="0" baseline="0">
                <a:solidFill>
                  <a:srgbClr val="958D85"/>
                </a:solidFill>
                <a:uFillTx/>
                <a:latin typeface="Arial Narrow"/>
                <a:ea typeface="MS PGothic" pitchFamily="34"/>
                <a:cs typeface="Arial Narrow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2C795-5B6D-D768-75CE-2D3936D0F7A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575048" y="273048"/>
            <a:ext cx="5111754" cy="585311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255981" marR="0" lvl="0" indent="-255981" defTabSz="341706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tabLst/>
              <a:defRPr lang="en-US" sz="2400" b="0" i="0" u="none" strike="noStrike" cap="none" spc="0" baseline="0">
                <a:solidFill>
                  <a:srgbClr val="958D85"/>
                </a:solidFill>
                <a:uFillTx/>
                <a:latin typeface="Georgia"/>
                <a:ea typeface="MS PGothic" pitchFamily="34"/>
                <a:cs typeface="Georgia"/>
              </a:defRPr>
            </a:lvl1pPr>
            <a:lvl2pPr marL="556019" marR="0" lvl="1" indent="-213119" defTabSz="341706" fontAlgn="auto" hangingPunct="0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en-US" sz="2100" b="0" i="0" u="none" strike="noStrike" cap="none" spc="0" baseline="0">
                <a:solidFill>
                  <a:srgbClr val="958D85"/>
                </a:solidFill>
                <a:uFillTx/>
                <a:latin typeface="Georgia"/>
                <a:ea typeface="MS PGothic" pitchFamily="34"/>
                <a:cs typeface="Georgia"/>
              </a:defRPr>
            </a:lvl2pPr>
            <a:lvl3pPr marL="856056" marR="0" lvl="2" indent="-170256" defTabSz="341706" fontAlgn="auto" hangingPunct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ct val="100000"/>
              <a:buFont typeface="Arial" pitchFamily="34"/>
              <a:tabLst/>
              <a:defRPr lang="en-US" sz="1800" b="0" i="0" u="none" strike="noStrike" cap="none" spc="0" baseline="0">
                <a:solidFill>
                  <a:srgbClr val="958D85"/>
                </a:solidFill>
                <a:uFillTx/>
                <a:latin typeface="Georgia"/>
                <a:ea typeface="MS PGothic" pitchFamily="34"/>
                <a:cs typeface="Georgia"/>
              </a:defRPr>
            </a:lvl3pPr>
            <a:lvl4pPr marL="1198956" marR="0" lvl="3" indent="-170256" defTabSz="341706" fontAlgn="auto" hangingPunct="0">
              <a:lnSpc>
                <a:spcPct val="100000"/>
              </a:lnSpc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en-US" sz="1500" b="0" i="0" u="none" strike="noStrike" cap="none" spc="0" baseline="0">
                <a:solidFill>
                  <a:srgbClr val="958D85"/>
                </a:solidFill>
                <a:uFillTx/>
                <a:latin typeface="Georgia"/>
                <a:ea typeface="MS PGothic" pitchFamily="34"/>
                <a:cs typeface="Georgia"/>
              </a:defRPr>
            </a:lvl4pPr>
            <a:lvl5pPr marL="1541856" marR="0" lvl="4" indent="-170256" defTabSz="341706" fontAlgn="auto" hangingPunct="0">
              <a:lnSpc>
                <a:spcPct val="100000"/>
              </a:lnSpc>
              <a:spcAft>
                <a:spcPts val="0"/>
              </a:spcAft>
              <a:buSzPct val="100000"/>
              <a:buFont typeface="Arial" pitchFamily="34"/>
              <a:buChar char="»"/>
              <a:tabLst/>
              <a:defRPr lang="en-US" sz="1500" b="0" i="0" u="none" strike="noStrike" cap="none" spc="0" baseline="0">
                <a:solidFill>
                  <a:srgbClr val="958D85"/>
                </a:solidFill>
                <a:uFillTx/>
                <a:latin typeface="Georgia"/>
                <a:ea typeface="MS PGothic" pitchFamily="34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59A960-577F-EF73-57D3-C9AC19AA7905}"/>
              </a:ext>
            </a:extLst>
          </p:cNvPr>
          <p:cNvSpPr txBox="1">
            <a:spLocks noGrp="1"/>
          </p:cNvSpPr>
          <p:nvPr>
            <p:ph type="body" sz="half" idx="2"/>
          </p:nvPr>
        </p:nvSpPr>
        <p:spPr>
          <a:xfrm>
            <a:off x="457203" y="1435105"/>
            <a:ext cx="3008309" cy="469106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defTabSz="341706" fontAlgn="auto" hangingPunct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None/>
              <a:tabLst/>
              <a:defRPr lang="en-US" sz="1050" b="0" i="0" u="none" strike="noStrike" cap="none" spc="0" baseline="0">
                <a:solidFill>
                  <a:srgbClr val="958D85"/>
                </a:solidFill>
                <a:uFillTx/>
                <a:latin typeface="Georgia"/>
                <a:ea typeface="MS PGothic" pitchFamily="34"/>
                <a:cs typeface="Georgi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193557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BE712-F6AB-8D43-1B3C-A89F19E1F67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2290" y="4800601"/>
            <a:ext cx="5486400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defTabSz="341706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en-US" sz="1500" b="1" i="0" u="none" strike="noStrike" cap="none" spc="0" baseline="0">
                <a:solidFill>
                  <a:srgbClr val="958D85"/>
                </a:solidFill>
                <a:uFillTx/>
                <a:latin typeface="Arial Narrow"/>
                <a:ea typeface="MS PGothic" pitchFamily="34"/>
                <a:cs typeface="Arial Narrow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4612FD-DC2D-0725-3C99-DBE197579FA0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1792290" y="612776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defTabSz="341706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lang="en-US" sz="2400" b="0" i="0" u="none" strike="noStrike" cap="none" spc="0" baseline="0">
                <a:solidFill>
                  <a:srgbClr val="958D85"/>
                </a:solidFill>
                <a:uFillTx/>
                <a:latin typeface="Calibri"/>
                <a:ea typeface="MS PGothic" pitchFamily="34"/>
                <a:cs typeface="ＭＳ Ｐゴシック"/>
              </a:defRPr>
            </a:lvl1pPr>
          </a:lstStyle>
          <a:p>
            <a:pPr lvl="0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3B82DD-2028-6517-C278-C815C33E4524}"/>
              </a:ext>
            </a:extLst>
          </p:cNvPr>
          <p:cNvSpPr txBox="1">
            <a:spLocks noGrp="1"/>
          </p:cNvSpPr>
          <p:nvPr>
            <p:ph type="body" sz="half" idx="2"/>
          </p:nvPr>
        </p:nvSpPr>
        <p:spPr>
          <a:xfrm>
            <a:off x="1792290" y="5367335"/>
            <a:ext cx="5486400" cy="80486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defTabSz="341706" fontAlgn="auto" hangingPunct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None/>
              <a:tabLst/>
              <a:defRPr lang="en-US" sz="1050" b="0" i="0" u="none" strike="noStrike" cap="none" spc="0" baseline="0">
                <a:solidFill>
                  <a:srgbClr val="958D85"/>
                </a:solidFill>
                <a:uFillTx/>
                <a:latin typeface="Georgia"/>
                <a:ea typeface="MS PGothic" pitchFamily="34"/>
                <a:cs typeface="Georgi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655424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820319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239425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EB19538-CB0B-A24D-2A23-0E5EA4815A6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397" cy="14700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defTabSz="341706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nb-NO" b="0" i="0" u="none" strike="noStrike" cap="none" spc="0" baseline="0">
                <a:solidFill>
                  <a:srgbClr val="958D85"/>
                </a:solidFill>
                <a:uFillTx/>
                <a:latin typeface="Calibri"/>
                <a:ea typeface="MS PGothic" pitchFamily="34"/>
                <a:cs typeface="ＭＳ Ｐゴシック"/>
              </a:defRPr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9932DE79-31E1-3D01-7119-FE064A8EADC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371600" y="3886201"/>
            <a:ext cx="6400797" cy="175260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defTabSz="341706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lang="nb-NO" sz="2400" b="0" i="0" u="none" strike="noStrike" cap="none" spc="0" baseline="0">
                <a:solidFill>
                  <a:srgbClr val="B7B3AE"/>
                </a:solidFill>
                <a:uFillTx/>
                <a:latin typeface="Calibri"/>
                <a:ea typeface="MS PGothic" pitchFamily="34"/>
                <a:cs typeface="ＭＳ Ｐゴシック"/>
              </a:defRPr>
            </a:lvl1pPr>
          </a:lstStyle>
          <a:p>
            <a:pPr lvl="0"/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262D94F-2E55-CA8F-5416-084DE4944CFE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350" b="0" i="0" u="none" strike="noStrike" kern="1200" cap="none" spc="0" baseline="0">
                <a:solidFill>
                  <a:srgbClr val="958D85"/>
                </a:solidFill>
                <a:uFillTx/>
                <a:latin typeface="Calibri"/>
              </a:defRPr>
            </a:lvl1pPr>
          </a:lstStyle>
          <a:p>
            <a:pPr lvl="0"/>
            <a:fld id="{2E4E110D-EA20-4EAD-9F3C-658A65799EF1}" type="datetime1">
              <a:rPr lang="nb-NO"/>
              <a:pPr lvl="0"/>
              <a:t>21.06.2023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8730CCE-ED43-DBA8-4461-660AC6377BB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350" b="0" i="0" u="none" strike="noStrike" kern="1200" cap="none" spc="0" baseline="0">
                <a:solidFill>
                  <a:srgbClr val="958D85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579315E-FAAB-AEC1-478F-4A58AEC7AB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350" b="0" i="0" u="none" strike="noStrike" kern="1200" cap="none" spc="0" baseline="0">
                <a:solidFill>
                  <a:srgbClr val="958D85"/>
                </a:solidFill>
                <a:uFillTx/>
                <a:latin typeface="Calibri"/>
              </a:defRPr>
            </a:lvl1pPr>
          </a:lstStyle>
          <a:p>
            <a:pPr lvl="0"/>
            <a:fld id="{52AD9E9C-C7EE-4174-81CA-B91C49DC2C35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422520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824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FC9CAEB-C6FF-4CE5-BC36-E7C143DC378C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646E74-1D89-4A82-A9F2-32D8E0EFD90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2260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0DC4C9-6CE8-4CBC-ABF7-8D30D8743A41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D9D800-43D3-4816-9B1C-B517279F66A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828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F18D8E-995C-4123-A98A-E49207C83B57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77B067-49C2-4E0C-B976-72B5FA96C4A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0898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8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24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9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44.xml"/><Relationship Id="rId16" Type="http://schemas.openxmlformats.org/officeDocument/2006/relationships/slideLayout" Target="../slideLayouts/slideLayout58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5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A778FD6-3CFC-4779-BBB4-48E87A3F84C5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6E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2A84E447-3A9C-4380-9685-3964D723726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88" y="6165850"/>
            <a:ext cx="1216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C61ADB54-7C59-48FF-9485-C9534748E61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52400"/>
            <a:ext cx="3124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71" r:id="rId1"/>
    <p:sldLayoutId id="2147484172" r:id="rId2"/>
    <p:sldLayoutId id="2147484173" r:id="rId3"/>
    <p:sldLayoutId id="2147484174" r:id="rId4"/>
    <p:sldLayoutId id="2147484175" r:id="rId5"/>
    <p:sldLayoutId id="2147484176" r:id="rId6"/>
  </p:sldLayoutIdLst>
  <p:txStyles>
    <p:titleStyle>
      <a:lvl1pPr algn="ctr" defTabSz="4556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56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56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56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56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378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1313" indent="-341313" algn="l" defTabSz="455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1363" indent="-284163" algn="l" defTabSz="455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1413" indent="-227013" algn="l" defTabSz="455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598613" indent="-227013" algn="l" defTabSz="455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5813" indent="-227013" algn="l" defTabSz="455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BCDB78A-7FFE-4E97-BD73-A8C90396C530}"/>
              </a:ext>
            </a:extLst>
          </p:cNvPr>
          <p:cNvSpPr txBox="1"/>
          <p:nvPr/>
        </p:nvSpPr>
        <p:spPr>
          <a:xfrm>
            <a:off x="7086600" y="6477000"/>
            <a:ext cx="1600200" cy="1381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r"/>
            <a:r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t>TITLE  |  </a:t>
            </a:r>
            <a:fld id="{E7F81CBD-33C8-4C0B-90CC-FAD03F39C6CA}" type="slidenum"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pPr algn="r"/>
              <a:t>‹#›</a:t>
            </a:fld>
            <a:r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t>  </a:t>
            </a:r>
            <a:endParaRPr lang="en-US" altLang="nb-NO" sz="900">
              <a:solidFill>
                <a:srgbClr val="958D85"/>
              </a:solidFill>
              <a:latin typeface="Arial Narrow" panose="020B0606020202030204" pitchFamily="34" charset="0"/>
            </a:endParaRPr>
          </a:p>
        </p:txBody>
      </p:sp>
      <p:pic>
        <p:nvPicPr>
          <p:cNvPr id="2051" name="Picture 5">
            <a:extLst>
              <a:ext uri="{FF2B5EF4-FFF2-40B4-BE49-F238E27FC236}">
                <a16:creationId xmlns:a16="http://schemas.microsoft.com/office/drawing/2014/main" id="{B47D1933-4CB2-4E98-B041-B87B09413E9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99200"/>
            <a:ext cx="895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85" r:id="rId1"/>
    <p:sldLayoutId id="2147484186" r:id="rId2"/>
    <p:sldLayoutId id="2147484187" r:id="rId3"/>
    <p:sldLayoutId id="2147484188" r:id="rId4"/>
    <p:sldLayoutId id="2147484189" r:id="rId5"/>
    <p:sldLayoutId id="2147484177" r:id="rId6"/>
    <p:sldLayoutId id="2147484178" r:id="rId7"/>
    <p:sldLayoutId id="2147484179" r:id="rId8"/>
    <p:sldLayoutId id="2147484180" r:id="rId9"/>
    <p:sldLayoutId id="2147484181" r:id="rId10"/>
    <p:sldLayoutId id="2147484182" r:id="rId11"/>
    <p:sldLayoutId id="2147484183" r:id="rId12"/>
    <p:sldLayoutId id="2147484184" r:id="rId13"/>
    <p:sldLayoutId id="2147484190" r:id="rId14"/>
    <p:sldLayoutId id="2147484191" r:id="rId15"/>
  </p:sldLayoutIdLst>
  <p:txStyles>
    <p:titleStyle>
      <a:lvl1pPr algn="ctr" defTabSz="4556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56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56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56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56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378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1313" indent="-341313" algn="l" defTabSz="455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1363" indent="-284163" algn="l" defTabSz="455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1413" indent="-227013" algn="l" defTabSz="455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598613" indent="-227013" algn="l" defTabSz="455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5813" indent="-227013" algn="l" defTabSz="455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772DE72-4070-4B0E-95C7-8D8FC9D7BAC6}"/>
              </a:ext>
            </a:extLst>
          </p:cNvPr>
          <p:cNvSpPr txBox="1"/>
          <p:nvPr/>
        </p:nvSpPr>
        <p:spPr>
          <a:xfrm>
            <a:off x="7162800" y="6477000"/>
            <a:ext cx="1524000" cy="1381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r"/>
            <a:r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t>TITLE |  </a:t>
            </a:r>
            <a:fld id="{B47C57E5-FC78-42DD-99CA-3147CFCD0116}" type="slidenum"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pPr algn="r"/>
              <a:t>‹#›</a:t>
            </a:fld>
            <a:r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t>  </a:t>
            </a:r>
            <a:endParaRPr lang="en-US" altLang="nb-NO" sz="900">
              <a:solidFill>
                <a:srgbClr val="958D85"/>
              </a:solidFill>
              <a:latin typeface="Arial Narrow" panose="020B0606020202030204" pitchFamily="34" charset="0"/>
            </a:endParaRPr>
          </a:p>
        </p:txBody>
      </p:sp>
      <p:pic>
        <p:nvPicPr>
          <p:cNvPr id="3075" name="Picture 3">
            <a:extLst>
              <a:ext uri="{FF2B5EF4-FFF2-40B4-BE49-F238E27FC236}">
                <a16:creationId xmlns:a16="http://schemas.microsoft.com/office/drawing/2014/main" id="{2460E97B-026F-43A0-874A-393AA973BBC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99200"/>
            <a:ext cx="895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92" r:id="rId1"/>
    <p:sldLayoutId id="2147484193" r:id="rId2"/>
    <p:sldLayoutId id="2147484194" r:id="rId3"/>
    <p:sldLayoutId id="2147484195" r:id="rId4"/>
    <p:sldLayoutId id="2147484196" r:id="rId5"/>
    <p:sldLayoutId id="2147484197" r:id="rId6"/>
  </p:sldLayoutIdLst>
  <p:txStyles>
    <p:titleStyle>
      <a:lvl1pPr algn="ctr" defTabSz="4556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56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56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56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56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378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1313" indent="-341313" algn="l" defTabSz="455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1363" indent="-284163" algn="l" defTabSz="455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1413" indent="-227013" algn="l" defTabSz="455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598613" indent="-227013" algn="l" defTabSz="455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5813" indent="-227013" algn="l" defTabSz="455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BCDB78A-7FFE-4E97-BD73-A8C90396C530}"/>
              </a:ext>
            </a:extLst>
          </p:cNvPr>
          <p:cNvSpPr txBox="1"/>
          <p:nvPr/>
        </p:nvSpPr>
        <p:spPr>
          <a:xfrm>
            <a:off x="7086600" y="6477002"/>
            <a:ext cx="1600200" cy="10387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r"/>
            <a:r>
              <a:rPr lang="en-US" altLang="nb-NO" sz="675">
                <a:solidFill>
                  <a:srgbClr val="BCBDC0"/>
                </a:solidFill>
                <a:latin typeface="Arial Narrow" panose="020B0606020202030204" pitchFamily="34" charset="0"/>
              </a:rPr>
              <a:t>TITLE  |  </a:t>
            </a:r>
            <a:fld id="{E7F81CBD-33C8-4C0B-90CC-FAD03F39C6CA}" type="slidenum">
              <a:rPr lang="en-US" altLang="nb-NO" sz="675">
                <a:solidFill>
                  <a:srgbClr val="BCBDC0"/>
                </a:solidFill>
                <a:latin typeface="Arial Narrow" panose="020B0606020202030204" pitchFamily="34" charset="0"/>
              </a:rPr>
              <a:pPr algn="r"/>
              <a:t>‹#›</a:t>
            </a:fld>
            <a:r>
              <a:rPr lang="en-US" altLang="nb-NO" sz="675">
                <a:solidFill>
                  <a:srgbClr val="BCBDC0"/>
                </a:solidFill>
                <a:latin typeface="Arial Narrow" panose="020B0606020202030204" pitchFamily="34" charset="0"/>
              </a:rPr>
              <a:t>  </a:t>
            </a:r>
            <a:endParaRPr lang="en-US" altLang="nb-NO" sz="675">
              <a:solidFill>
                <a:srgbClr val="958D85"/>
              </a:solidFill>
              <a:latin typeface="Arial Narrow" panose="020B0606020202030204" pitchFamily="34" charset="0"/>
            </a:endParaRPr>
          </a:p>
        </p:txBody>
      </p:sp>
      <p:pic>
        <p:nvPicPr>
          <p:cNvPr id="2051" name="Picture 5">
            <a:extLst>
              <a:ext uri="{FF2B5EF4-FFF2-40B4-BE49-F238E27FC236}">
                <a16:creationId xmlns:a16="http://schemas.microsoft.com/office/drawing/2014/main" id="{B47D1933-4CB2-4E98-B041-B87B09413E9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99200"/>
            <a:ext cx="895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9480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9" r:id="rId1"/>
    <p:sldLayoutId id="2147484200" r:id="rId2"/>
    <p:sldLayoutId id="2147484201" r:id="rId3"/>
    <p:sldLayoutId id="2147484202" r:id="rId4"/>
    <p:sldLayoutId id="2147484203" r:id="rId5"/>
    <p:sldLayoutId id="2147484204" r:id="rId6"/>
    <p:sldLayoutId id="2147484205" r:id="rId7"/>
    <p:sldLayoutId id="2147484206" r:id="rId8"/>
    <p:sldLayoutId id="2147484207" r:id="rId9"/>
    <p:sldLayoutId id="2147484208" r:id="rId10"/>
    <p:sldLayoutId id="2147484209" r:id="rId11"/>
    <p:sldLayoutId id="2147484210" r:id="rId12"/>
    <p:sldLayoutId id="2147484211" r:id="rId13"/>
    <p:sldLayoutId id="2147484212" r:id="rId14"/>
    <p:sldLayoutId id="2147484213" r:id="rId15"/>
  </p:sldLayoutIdLst>
  <p:txStyles>
    <p:titleStyle>
      <a:lvl1pPr algn="ctr" defTabSz="34171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34171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34171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34171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34171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342892" algn="ctr" defTabSz="342892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685784" algn="ctr" defTabSz="342892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028675" algn="ctr" defTabSz="342892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371566" algn="ctr" defTabSz="342892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55985" indent="-255985" algn="l" defTabSz="34171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556022" indent="-213122" algn="l" defTabSz="34171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856060" indent="-170260" algn="l" defTabSz="34171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198960" indent="-170260" algn="l" defTabSz="34171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1541860" indent="-170260" algn="l" defTabSz="34171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885903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4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id="{FDA56C32-791E-3377-E5E8-5311B6E07B87}"/>
              </a:ext>
            </a:extLst>
          </p:cNvPr>
          <p:cNvSpPr txBox="1"/>
          <p:nvPr/>
        </p:nvSpPr>
        <p:spPr>
          <a:xfrm>
            <a:off x="7086597" y="6476997"/>
            <a:ext cx="1600197" cy="10387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marL="0" marR="0" lvl="0" indent="0" algn="r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675" b="0" i="0" u="none" strike="noStrike" kern="1200" cap="none" spc="0" baseline="0">
                <a:solidFill>
                  <a:srgbClr val="BCBDC0"/>
                </a:solidFill>
                <a:uFillTx/>
                <a:latin typeface="Arial Narrow" pitchFamily="34"/>
                <a:ea typeface="ヒラギノ角ゴ Pro W3" pitchFamily="32"/>
              </a:rPr>
              <a:t>TITLE  |  </a:t>
            </a:r>
            <a:fld id="{E3859408-ADDF-4DE8-A346-B22F35E4558C}" type="slidenum">
              <a:rPr lang="en-US" sz="675" b="0" i="0" u="none" strike="noStrike" kern="1200" cap="none" spc="0" baseline="0">
                <a:solidFill>
                  <a:srgbClr val="BCBDC0"/>
                </a:solidFill>
                <a:uFillTx/>
                <a:latin typeface="Arial Narrow" pitchFamily="34"/>
                <a:ea typeface="ヒラギノ角ゴ Pro W3" pitchFamily="32"/>
              </a:rPr>
              <a:pPr marL="0" marR="0" lvl="0" indent="0" algn="r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‹#›</a:t>
            </a:fld>
            <a:r>
              <a:rPr lang="en-US" sz="675" b="0" i="0" u="none" strike="noStrike" kern="1200" cap="none" spc="0" baseline="0">
                <a:solidFill>
                  <a:srgbClr val="BCBDC0"/>
                </a:solidFill>
                <a:uFillTx/>
                <a:latin typeface="Arial Narrow" pitchFamily="34"/>
                <a:ea typeface="ヒラギノ角ゴ Pro W3" pitchFamily="32"/>
              </a:rPr>
              <a:t>  </a:t>
            </a:r>
            <a:endParaRPr lang="en-US" sz="675" b="0" i="0" u="none" strike="noStrike" kern="1200" cap="none" spc="0" baseline="0">
              <a:solidFill>
                <a:srgbClr val="958D85"/>
              </a:solidFill>
              <a:uFillTx/>
              <a:latin typeface="Arial Narrow" pitchFamily="34"/>
              <a:ea typeface="ヒラギノ角ゴ Pro W3" pitchFamily="32"/>
            </a:endParaRPr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4F39A3DC-A787-A9D8-3FC6-4EC6FBCF9D1A}"/>
              </a:ext>
            </a:extLst>
          </p:cNvPr>
          <p:cNvPicPr>
            <a:picLocks noChangeAspect="1"/>
          </p:cNvPicPr>
          <p:nvPr/>
        </p:nvPicPr>
        <p:blipFill>
          <a:blip r:embed="rId18"/>
          <a:srcRect/>
          <a:stretch>
            <a:fillRect/>
          </a:stretch>
        </p:blipFill>
        <p:spPr>
          <a:xfrm>
            <a:off x="457202" y="6299201"/>
            <a:ext cx="895353" cy="336554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513213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8" r:id="rId1"/>
    <p:sldLayoutId id="2147484219" r:id="rId2"/>
    <p:sldLayoutId id="2147484220" r:id="rId3"/>
    <p:sldLayoutId id="2147484221" r:id="rId4"/>
    <p:sldLayoutId id="2147484222" r:id="rId5"/>
    <p:sldLayoutId id="2147484223" r:id="rId6"/>
    <p:sldLayoutId id="2147484224" r:id="rId7"/>
    <p:sldLayoutId id="2147484225" r:id="rId8"/>
    <p:sldLayoutId id="2147484226" r:id="rId9"/>
    <p:sldLayoutId id="2147484227" r:id="rId10"/>
    <p:sldLayoutId id="2147484228" r:id="rId11"/>
    <p:sldLayoutId id="2147484229" r:id="rId12"/>
    <p:sldLayoutId id="2147484230" r:id="rId13"/>
    <p:sldLayoutId id="2147484231" r:id="rId14"/>
    <p:sldLayoutId id="2147484232" r:id="rId15"/>
    <p:sldLayoutId id="2147484233" r:id="rId1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5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5281B02-D7A4-416B-AD4C-A20D5D159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29000"/>
            <a:ext cx="9144000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9459" name="Rectangle 10">
            <a:extLst>
              <a:ext uri="{FF2B5EF4-FFF2-40B4-BE49-F238E27FC236}">
                <a16:creationId xmlns:a16="http://schemas.microsoft.com/office/drawing/2014/main" id="{C7886F10-E80F-4604-9EBC-E731A94C4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581400"/>
            <a:ext cx="80772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 eaLnBrk="1" hangingPunct="1">
              <a:spcAft>
                <a:spcPts val="2400"/>
              </a:spcAft>
            </a:pPr>
            <a:r>
              <a:rPr lang="nb-NO" altLang="nb-NO" sz="4000" dirty="0">
                <a:solidFill>
                  <a:schemeClr val="tx2"/>
                </a:solidFill>
                <a:latin typeface="Arial Narrow" panose="020B0606020202030204" pitchFamily="34" charset="0"/>
              </a:rPr>
              <a:t>Visepresidentens aften 1. juni 2023</a:t>
            </a:r>
            <a:r>
              <a:rPr lang="en-US" altLang="nb-NO" sz="2000" dirty="0" err="1">
                <a:solidFill>
                  <a:srgbClr val="01B4E7"/>
                </a:solidFill>
                <a:latin typeface="Georgia" panose="02040502050405020303" pitchFamily="18" charset="0"/>
              </a:rPr>
              <a:t>ubject</a:t>
            </a:r>
            <a:endParaRPr lang="en-US" altLang="nb-NO" sz="2000" dirty="0">
              <a:solidFill>
                <a:srgbClr val="01B4E7"/>
              </a:solidFill>
              <a:latin typeface="Georgia" panose="02040502050405020303" pitchFamily="18" charset="0"/>
            </a:endParaRPr>
          </a:p>
          <a:p>
            <a:endParaRPr lang="nb-NO" altLang="nb-NO" sz="2000" dirty="0">
              <a:solidFill>
                <a:schemeClr val="tx2"/>
              </a:solidFill>
              <a:latin typeface="Georgia" panose="02040502050405020303" pitchFamily="18" charset="0"/>
            </a:endParaRPr>
          </a:p>
          <a:p>
            <a:endParaRPr lang="nb-NO" altLang="nb-NO" sz="2000" dirty="0">
              <a:solidFill>
                <a:schemeClr val="tx2"/>
              </a:solidFill>
              <a:latin typeface="Georgia" panose="02040502050405020303" pitchFamily="18" charset="0"/>
            </a:endParaRPr>
          </a:p>
          <a:p>
            <a:r>
              <a:rPr lang="nb-NO" altLang="nb-NO" b="1" dirty="0">
                <a:solidFill>
                  <a:schemeClr val="tx2"/>
                </a:solidFill>
                <a:latin typeface="Arial Narrow" panose="020B0606020202030204" pitchFamily="34" charset="0"/>
              </a:rPr>
              <a:t>                              Svein Abrahamsen – President elect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23DDA0B5-A319-C2BF-C2AF-0BF1173044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52400"/>
            <a:ext cx="2600688" cy="285789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58EC2C6C-9033-4E6F-9B98-77AD5C863DD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nb-NO" dirty="0">
                <a:latin typeface="Arial Narrow" panose="020B0606020202030204" pitchFamily="34" charset="0"/>
              </a:rPr>
              <a:t>Lier Øst RK – 2022 – 2023 motto: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E4162-8831-432F-9A95-C2DBAAEF7498}"/>
              </a:ext>
            </a:extLst>
          </p:cNvPr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0" indent="0" defTabSz="457189" eaLnBrk="1" fontAlgn="auto" hangingPunct="1">
              <a:spcAft>
                <a:spcPts val="0"/>
              </a:spcAft>
              <a:buNone/>
              <a:defRPr/>
            </a:pPr>
            <a:endParaRPr lang="nb-NO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 defTabSz="457189" eaLnBrk="1" fontAlgn="auto" hangingPunct="1">
              <a:spcAft>
                <a:spcPts val="0"/>
              </a:spcAft>
              <a:buNone/>
              <a:defRPr/>
            </a:pPr>
            <a:endParaRPr lang="nb-NO" sz="18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 defTabSz="457189" eaLnBrk="1" fontAlgn="auto" hangingPunct="1">
              <a:spcAft>
                <a:spcPts val="0"/>
              </a:spcAft>
              <a:buNone/>
              <a:defRPr/>
            </a:pPr>
            <a:r>
              <a:rPr lang="nb-NO" sz="1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Klubbens motto er at medlemmene gjennom ulike møter og aktiviteter skal 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ha:</a:t>
            </a:r>
          </a:p>
          <a:p>
            <a:pPr defTabSz="457189" eaLnBrk="1" fontAlgn="auto" hangingPunct="1">
              <a:spcAft>
                <a:spcPts val="0"/>
              </a:spcAft>
              <a:defRPr/>
            </a:pPr>
            <a:endParaRPr lang="en-US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defTabSz="457189" eaLnBrk="1" fontAlgn="auto" hangingPunct="1">
              <a:spcAft>
                <a:spcPts val="0"/>
              </a:spcAft>
              <a:defRPr/>
            </a:pPr>
            <a:r>
              <a:rPr lang="en-US" sz="20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Opplevd noe</a:t>
            </a:r>
          </a:p>
          <a:p>
            <a:pPr defTabSz="457189" eaLnBrk="1" fontAlgn="auto" hangingPunct="1">
              <a:spcAft>
                <a:spcPts val="0"/>
              </a:spcAft>
              <a:defRPr/>
            </a:pPr>
            <a:r>
              <a:rPr lang="en-US" sz="20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Lært noe</a:t>
            </a:r>
          </a:p>
          <a:p>
            <a:pPr defTabSz="457189" eaLnBrk="1" fontAlgn="auto" hangingPunct="1">
              <a:spcAft>
                <a:spcPts val="0"/>
              </a:spcAft>
              <a:defRPr/>
            </a:pPr>
            <a:r>
              <a:rPr lang="en-US" sz="20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Delt noe</a:t>
            </a:r>
          </a:p>
          <a:p>
            <a:pPr defTabSz="457189" eaLnBrk="1" fontAlgn="auto" hangingPunct="1">
              <a:spcAft>
                <a:spcPts val="0"/>
              </a:spcAft>
              <a:defRPr/>
            </a:pPr>
            <a:endParaRPr lang="en-US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6EC4695E-7C68-33D5-73BC-8BFA4275AA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6096000"/>
            <a:ext cx="657219" cy="760991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>
            <a:extLst>
              <a:ext uri="{FF2B5EF4-FFF2-40B4-BE49-F238E27FC236}">
                <a16:creationId xmlns:a16="http://schemas.microsoft.com/office/drawing/2014/main" id="{65196AAD-B206-45A5-B811-291F6437CD3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b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Mine tanker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og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ønsker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Rotary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året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2023-2024:</a:t>
            </a:r>
            <a:b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nb-NO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E4162-8831-432F-9A95-C2DBAAEF7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4830763"/>
          </a:xfrm>
          <a:prstGeom prst="rect">
            <a:avLst/>
          </a:prstGeom>
        </p:spPr>
        <p:txBody>
          <a:bodyPr lIns="0" tIns="0" rIns="0" bIns="0">
            <a:normAutofit lnSpcReduction="10000"/>
          </a:bodyPr>
          <a:lstStyle/>
          <a:p>
            <a:pPr marL="0" indent="0" defTabSz="457189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19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defTabSz="457189" eaLnBrk="1" fontAlgn="auto" hangingPunct="1">
              <a:spcAft>
                <a:spcPts val="0"/>
              </a:spcAft>
              <a:buNone/>
              <a:defRPr/>
            </a:pPr>
            <a:r>
              <a:rPr lang="nb-NO" sz="1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Klubbmøter med spennende og engasjerende innhold</a:t>
            </a:r>
          </a:p>
          <a:p>
            <a:pPr marL="0" indent="0" algn="ctr" defTabSz="457189" eaLnBrk="1" fontAlgn="auto" hangingPunct="1">
              <a:spcAft>
                <a:spcPts val="0"/>
              </a:spcAft>
              <a:buNone/>
              <a:defRPr/>
            </a:pPr>
            <a:endParaRPr lang="en-US" sz="14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defTabSz="457189" eaLnBrk="1" fontAlgn="auto" hangingPunct="1">
              <a:spcAft>
                <a:spcPts val="0"/>
              </a:spcAft>
              <a:buNone/>
              <a:defRPr/>
            </a:pPr>
            <a:r>
              <a:rPr lang="en-US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Fortsette</a:t>
            </a: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prosjektene</a:t>
            </a: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holdt</a:t>
            </a: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på</a:t>
            </a: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med </a:t>
            </a:r>
          </a:p>
          <a:p>
            <a:pPr marL="0" indent="0" algn="ctr" defTabSz="457189" eaLnBrk="1" fontAlgn="auto" hangingPunct="1">
              <a:spcAft>
                <a:spcPts val="0"/>
              </a:spcAft>
              <a:buNone/>
              <a:defRPr/>
            </a:pPr>
            <a:endParaRPr lang="en-US" sz="14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defTabSz="457189" eaLnBrk="1" fontAlgn="auto" hangingPunct="1">
              <a:spcAft>
                <a:spcPts val="0"/>
              </a:spcAft>
              <a:buNone/>
              <a:defRPr/>
            </a:pP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Relansere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Yrkesmessa</a:t>
            </a:r>
            <a:endParaRPr lang="en-US" sz="2000" b="1" dirty="0">
              <a:solidFill>
                <a:schemeClr val="tx2">
                  <a:lumMod val="75000"/>
                </a:schemeClr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defTabSz="457189" eaLnBrk="1" fontAlgn="auto" hangingPunct="1">
              <a:spcAft>
                <a:spcPts val="0"/>
              </a:spcAft>
              <a:buNone/>
              <a:defRPr/>
            </a:pPr>
            <a:endParaRPr lang="en-US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defTabSz="457189" eaLnBrk="1" fontAlgn="auto" hangingPunct="1">
              <a:spcAft>
                <a:spcPts val="0"/>
              </a:spcAft>
              <a:buNone/>
              <a:defRPr/>
            </a:pPr>
            <a:r>
              <a:rPr lang="en-US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Bli</a:t>
            </a: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bedre</a:t>
            </a: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kjent</a:t>
            </a: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med </a:t>
            </a:r>
            <a:r>
              <a:rPr lang="en-US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hverandre</a:t>
            </a: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gjennom</a:t>
            </a: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ego- </a:t>
            </a:r>
            <a:r>
              <a:rPr lang="en-US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og</a:t>
            </a: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“mini-</a:t>
            </a:r>
            <a:r>
              <a:rPr lang="en-US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egoforedrag</a:t>
            </a: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0" indent="0" algn="ctr" defTabSz="457189" eaLnBrk="1" fontAlgn="auto" hangingPunct="1">
              <a:spcAft>
                <a:spcPts val="0"/>
              </a:spcAft>
              <a:buNone/>
              <a:defRPr/>
            </a:pPr>
            <a:endParaRPr lang="en-US" sz="14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defTabSz="457189" eaLnBrk="1" fontAlgn="auto" hangingPunct="1">
              <a:spcAft>
                <a:spcPts val="0"/>
              </a:spcAft>
              <a:buNone/>
              <a:defRPr/>
            </a:pPr>
            <a:r>
              <a:rPr lang="en-US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Lykkes</a:t>
            </a: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med målene for medlemsverving</a:t>
            </a:r>
          </a:p>
          <a:p>
            <a:pPr marL="0" indent="0" algn="ctr" defTabSz="457189" eaLnBrk="1" fontAlgn="auto" hangingPunct="1">
              <a:spcAft>
                <a:spcPts val="0"/>
              </a:spcAft>
              <a:buNone/>
              <a:defRPr/>
            </a:pPr>
            <a:endParaRPr lang="en-US" sz="14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defTabSz="457189" eaLnBrk="1" fontAlgn="auto" hangingPunct="1">
              <a:spcAft>
                <a:spcPts val="0"/>
              </a:spcAft>
              <a:buNone/>
              <a:defRPr/>
            </a:pPr>
            <a:r>
              <a:rPr lang="en-US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Fellesmøter</a:t>
            </a: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med Lier Rotary </a:t>
            </a:r>
          </a:p>
          <a:p>
            <a:pPr marL="0" indent="0" algn="ctr" defTabSz="457189" eaLnBrk="1" fontAlgn="auto" hangingPunct="1">
              <a:spcAft>
                <a:spcPts val="0"/>
              </a:spcAft>
              <a:buNone/>
              <a:defRPr/>
            </a:pPr>
            <a:endParaRPr lang="en-US" sz="14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defTabSz="457189" eaLnBrk="1" fontAlgn="auto" hangingPunct="1">
              <a:spcAft>
                <a:spcPts val="0"/>
              </a:spcAft>
              <a:buNone/>
              <a:defRPr/>
            </a:pP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</a:t>
            </a:r>
            <a:r>
              <a:rPr lang="en-US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klubbøkonomi</a:t>
            </a:r>
            <a:endParaRPr lang="en-US" sz="14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defTabSz="457189" eaLnBrk="1" fontAlgn="auto" hangingPunct="1">
              <a:spcAft>
                <a:spcPts val="0"/>
              </a:spcAft>
              <a:buNone/>
              <a:defRPr/>
            </a:pPr>
            <a:endParaRPr lang="en-US" sz="14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defTabSz="457189" eaLnBrk="1" fontAlgn="auto" hangingPunct="1">
              <a:spcAft>
                <a:spcPts val="0"/>
              </a:spcAft>
              <a:buNone/>
              <a:defRPr/>
            </a:pP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Alle skal føle seg engasjert og verdsatt</a:t>
            </a:r>
          </a:p>
          <a:p>
            <a:pPr marL="0" indent="0" algn="ctr" defTabSz="457189" eaLnBrk="1" fontAlgn="auto" hangingPunct="1">
              <a:spcAft>
                <a:spcPts val="0"/>
              </a:spcAft>
              <a:buNone/>
              <a:defRPr/>
            </a:pPr>
            <a:endParaRPr lang="en-US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defTabSz="457189" eaLnBrk="1" fontAlgn="auto" hangingPunct="1">
              <a:spcAft>
                <a:spcPts val="0"/>
              </a:spcAft>
              <a:buNone/>
              <a:defRPr/>
            </a:pPr>
            <a:r>
              <a:rPr lang="en-US" sz="1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Lykke til alle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sammen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 defTabSz="457189" eaLnBrk="1" fontAlgn="auto" hangingPunct="1">
              <a:spcAft>
                <a:spcPts val="0"/>
              </a:spcAft>
              <a:buNone/>
              <a:defRPr/>
            </a:pPr>
            <a:endParaRPr lang="en-US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457189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12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457189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457189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1600" dirty="0">
              <a:ea typeface="+mn-ea"/>
            </a:endParaRP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35686CB4-9F9D-3E7E-610B-00CE875854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6096000"/>
            <a:ext cx="657219" cy="760991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8842E76-48BC-F05F-234A-3E95D535F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                                  LIER ØST ROTARY KLUBB 2023-2024</a:t>
            </a:r>
          </a:p>
        </p:txBody>
      </p:sp>
      <p:pic>
        <p:nvPicPr>
          <p:cNvPr id="2050" name="Picture 2" descr="Lier kommune | LinkedIn">
            <a:extLst>
              <a:ext uri="{FF2B5EF4-FFF2-40B4-BE49-F238E27FC236}">
                <a16:creationId xmlns:a16="http://schemas.microsoft.com/office/drawing/2014/main" id="{84995137-97B4-B94A-8CAC-82EBFF5E708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1" y="2438400"/>
            <a:ext cx="66294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Sylinder 3">
            <a:extLst>
              <a:ext uri="{FF2B5EF4-FFF2-40B4-BE49-F238E27FC236}">
                <a16:creationId xmlns:a16="http://schemas.microsoft.com/office/drawing/2014/main" id="{1C9B7095-EA62-169C-E05B-90B22052D3F7}"/>
              </a:ext>
            </a:extLst>
          </p:cNvPr>
          <p:cNvSpPr txBox="1"/>
          <p:nvPr/>
        </p:nvSpPr>
        <p:spPr>
          <a:xfrm>
            <a:off x="1981200" y="5181600"/>
            <a:ext cx="5024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solidFill>
                  <a:schemeClr val="tx2"/>
                </a:solidFill>
              </a:rPr>
              <a:t>Visjoner, strategi, organisering…… </a:t>
            </a:r>
          </a:p>
        </p:txBody>
      </p:sp>
    </p:spTree>
    <p:extLst>
      <p:ext uri="{BB962C8B-B14F-4D97-AF65-F5344CB8AC3E}">
        <p14:creationId xmlns:p14="http://schemas.microsoft.com/office/powerpoint/2010/main" val="3137551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61F391D0-22C4-4333-95FD-2FF8DFED9E9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81000" y="457200"/>
            <a:ext cx="8763000" cy="533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is-IS" altLang="nb-NO" dirty="0"/>
              <a:t>Lier Øst Rotary - Organisering i 2021-2022:</a:t>
            </a:r>
            <a:endParaRPr lang="en-US" altLang="nb-NO" dirty="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CA41E9FB-1431-750B-4A47-7D4A3A2CE197}"/>
              </a:ext>
            </a:extLst>
          </p:cNvPr>
          <p:cNvSpPr/>
          <p:nvPr/>
        </p:nvSpPr>
        <p:spPr>
          <a:xfrm>
            <a:off x="0" y="457200"/>
            <a:ext cx="91440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800" dirty="0">
                <a:solidFill>
                  <a:schemeClr val="tx2"/>
                </a:solidFill>
              </a:rPr>
              <a:t>Organisering LØRK 2023-2024</a:t>
            </a:r>
          </a:p>
        </p:txBody>
      </p:sp>
      <p:pic>
        <p:nvPicPr>
          <p:cNvPr id="16" name="Bilde 15">
            <a:extLst>
              <a:ext uri="{FF2B5EF4-FFF2-40B4-BE49-F238E27FC236}">
                <a16:creationId xmlns:a16="http://schemas.microsoft.com/office/drawing/2014/main" id="{36323A5D-336E-9F27-6578-D033108F25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6020304"/>
            <a:ext cx="657219" cy="760991"/>
          </a:xfrm>
          <a:prstGeom prst="rect">
            <a:avLst/>
          </a:prstGeom>
        </p:spPr>
      </p:pic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id="{5354ED8B-38F9-91DC-43F8-1DBB119621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495852"/>
              </p:ext>
            </p:extLst>
          </p:nvPr>
        </p:nvGraphicFramePr>
        <p:xfrm>
          <a:off x="152400" y="2057400"/>
          <a:ext cx="8839200" cy="3200399"/>
        </p:xfrm>
        <a:graphic>
          <a:graphicData uri="http://schemas.openxmlformats.org/drawingml/2006/table">
            <a:tbl>
              <a:tblPr/>
              <a:tblGrid>
                <a:gridCol w="826706">
                  <a:extLst>
                    <a:ext uri="{9D8B030D-6E8A-4147-A177-3AD203B41FA5}">
                      <a16:colId xmlns:a16="http://schemas.microsoft.com/office/drawing/2014/main" val="1781406600"/>
                    </a:ext>
                  </a:extLst>
                </a:gridCol>
                <a:gridCol w="917441">
                  <a:extLst>
                    <a:ext uri="{9D8B030D-6E8A-4147-A177-3AD203B41FA5}">
                      <a16:colId xmlns:a16="http://schemas.microsoft.com/office/drawing/2014/main" val="3295877215"/>
                    </a:ext>
                  </a:extLst>
                </a:gridCol>
                <a:gridCol w="960290">
                  <a:extLst>
                    <a:ext uri="{9D8B030D-6E8A-4147-A177-3AD203B41FA5}">
                      <a16:colId xmlns:a16="http://schemas.microsoft.com/office/drawing/2014/main" val="3335262005"/>
                    </a:ext>
                  </a:extLst>
                </a:gridCol>
                <a:gridCol w="988015">
                  <a:extLst>
                    <a:ext uri="{9D8B030D-6E8A-4147-A177-3AD203B41FA5}">
                      <a16:colId xmlns:a16="http://schemas.microsoft.com/office/drawing/2014/main" val="288933359"/>
                    </a:ext>
                  </a:extLst>
                </a:gridCol>
                <a:gridCol w="1353480">
                  <a:extLst>
                    <a:ext uri="{9D8B030D-6E8A-4147-A177-3AD203B41FA5}">
                      <a16:colId xmlns:a16="http://schemas.microsoft.com/office/drawing/2014/main" val="4168000483"/>
                    </a:ext>
                  </a:extLst>
                </a:gridCol>
                <a:gridCol w="1018260">
                  <a:extLst>
                    <a:ext uri="{9D8B030D-6E8A-4147-A177-3AD203B41FA5}">
                      <a16:colId xmlns:a16="http://schemas.microsoft.com/office/drawing/2014/main" val="3046061062"/>
                    </a:ext>
                  </a:extLst>
                </a:gridCol>
                <a:gridCol w="990534">
                  <a:extLst>
                    <a:ext uri="{9D8B030D-6E8A-4147-A177-3AD203B41FA5}">
                      <a16:colId xmlns:a16="http://schemas.microsoft.com/office/drawing/2014/main" val="580234373"/>
                    </a:ext>
                  </a:extLst>
                </a:gridCol>
                <a:gridCol w="957768">
                  <a:extLst>
                    <a:ext uri="{9D8B030D-6E8A-4147-A177-3AD203B41FA5}">
                      <a16:colId xmlns:a16="http://schemas.microsoft.com/office/drawing/2014/main" val="2041515606"/>
                    </a:ext>
                  </a:extLst>
                </a:gridCol>
                <a:gridCol w="826706">
                  <a:extLst>
                    <a:ext uri="{9D8B030D-6E8A-4147-A177-3AD203B41FA5}">
                      <a16:colId xmlns:a16="http://schemas.microsoft.com/office/drawing/2014/main" val="1782962649"/>
                    </a:ext>
                  </a:extLst>
                </a:gridCol>
              </a:tblGrid>
              <a:tr h="320319">
                <a:tc>
                  <a:txBody>
                    <a:bodyPr/>
                    <a:lstStyle/>
                    <a:p>
                      <a:pPr algn="l" fontAlgn="b"/>
                      <a:r>
                        <a:rPr lang="nb-N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Rolle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Styret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Kameratskap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Medlemsskap &amp; PR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Prosjekt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IT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Nominasjon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Revisjon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0308719"/>
                  </a:ext>
                </a:extLst>
              </a:tr>
              <a:tr h="476200"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Leder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Svein Abrahamsen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Oddbjørn Flem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Kjell Bruberg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Hans Arne Odde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Håvard Fosså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Torbjørn Sakseide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 Erik Svendsrud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Ragnar Swift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512205"/>
                  </a:ext>
                </a:extLst>
              </a:tr>
              <a:tr h="476200"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Sekretrær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Svein Marfi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Tov Tovsen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Arne Lauvålien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Dybvik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Kjetil Lian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Einar Bjune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Ulf Vatne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Gunnar </a:t>
                      </a:r>
                      <a:r>
                        <a:rPr lang="nb-NO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Hersleth</a:t>
                      </a:r>
                      <a:endParaRPr lang="nb-N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867803"/>
                  </a:ext>
                </a:extLst>
              </a:tr>
              <a:tr h="476200"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Neste president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Oddbjørn Flem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Vidar Thoresen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Gunnar Hersleth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 Erik Svendsrud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Kjell Bruberg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Tov Tovsen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6002186"/>
                  </a:ext>
                </a:extLst>
              </a:tr>
              <a:tr h="243820"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Past president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Tov Tovsen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Svein Marfi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Gunnar Moen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Ulf Vatne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Helge Skare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697869"/>
                  </a:ext>
                </a:extLst>
              </a:tr>
              <a:tr h="476200"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Kasserer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 Christian Leer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Tore Braathen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Ahmed El Badry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Vidar Thoresen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Hans Jan Håkonsen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3941065"/>
                  </a:ext>
                </a:extLst>
              </a:tr>
              <a:tr h="243820"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Øivind Hannisdal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Tormod Opsahl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Runar Bakke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Bjørn Corneliussen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2338240"/>
                  </a:ext>
                </a:extLst>
              </a:tr>
              <a:tr h="243820">
                <a:tc>
                  <a:txBody>
                    <a:bodyPr/>
                    <a:lstStyle/>
                    <a:p>
                      <a:pPr algn="l" fontAlgn="b"/>
                      <a:r>
                        <a:rPr lang="nb-N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Runar Bakke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 Olav Stenseth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1925673"/>
                  </a:ext>
                </a:extLst>
              </a:tr>
              <a:tr h="243820">
                <a:tc>
                  <a:txBody>
                    <a:bodyPr/>
                    <a:lstStyle/>
                    <a:p>
                      <a:pPr algn="l" fontAlgn="b"/>
                      <a:r>
                        <a:rPr lang="nb-N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Torbjørn Sakseide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2" marR="6752" marT="6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83137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809893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ABBEC38D-12D9-4296-8C04-AC64A911FE1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nb-NO" dirty="0">
                <a:solidFill>
                  <a:schemeClr val="tx2"/>
                </a:solidFill>
                <a:latin typeface="Arial Narrow" panose="020B0606020202030204" pitchFamily="34" charset="0"/>
              </a:rPr>
              <a:t>Lier Øst RK – mål for 2023-2024: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E4162-8831-432F-9A95-C2DBAAEF7498}"/>
              </a:ext>
            </a:extLst>
          </p:cNvPr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0" indent="0" defTabSz="457189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Medlemskap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 &amp; IT.</a:t>
            </a:r>
          </a:p>
          <a:p>
            <a:pPr marL="0" indent="0" defTabSz="457189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br>
              <a:rPr lang="en-US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defTabSz="457189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Mål</a:t>
            </a:r>
            <a:r>
              <a:rPr lang="en-US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33 </a:t>
            </a:r>
            <a:r>
              <a:rPr lang="en-US" sz="1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medlemmer</a:t>
            </a:r>
            <a:r>
              <a:rPr lang="en-US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30.06.2024 med </a:t>
            </a:r>
            <a:r>
              <a:rPr lang="en-US" sz="1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fokus</a:t>
            </a:r>
            <a:r>
              <a:rPr lang="en-US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på</a:t>
            </a:r>
            <a:r>
              <a:rPr lang="en-US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kvinner</a:t>
            </a:r>
            <a:r>
              <a:rPr lang="en-US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yrkesaktive</a:t>
            </a:r>
            <a:r>
              <a:rPr lang="en-US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og</a:t>
            </a:r>
            <a:r>
              <a:rPr lang="en-US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pensjonister</a:t>
            </a:r>
            <a:r>
              <a:rPr lang="en-US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defTabSz="457189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Klubben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skal diskutere nye, potensielle medlemmer til LØRK, og utarbeide </a:t>
            </a:r>
            <a:r>
              <a:rPr lang="en-US" sz="1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liste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over nye </a:t>
            </a:r>
            <a:r>
              <a:rPr lang="en-US" sz="1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kandidater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defTabSz="457189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Forslagsstiller til nye, potesielle medlemmer skal være fadder for disse personene når de kommer på sitt første møte i klubben. Fadderen skal også følge opp når disse eventuelt blir opptatt som medlem.</a:t>
            </a:r>
          </a:p>
          <a:p>
            <a:pPr marL="342900" indent="-342900" defTabSz="457189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Høsten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2023 skal prioriteres til å få potensielle medlemmer inn på </a:t>
            </a:r>
            <a:r>
              <a:rPr lang="en-US" sz="1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møtene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defTabSz="457189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nb-NO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Oppdatere </a:t>
            </a:r>
            <a:r>
              <a:rPr lang="nb-NO" sz="1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LØRK`s</a:t>
            </a:r>
            <a:r>
              <a:rPr lang="nb-NO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nettside med møtereferat/program/ klubbhåndbok.</a:t>
            </a:r>
          </a:p>
          <a:p>
            <a:pPr marL="0" indent="0" defTabSz="457189">
              <a:buNone/>
              <a:defRPr/>
            </a:pPr>
            <a:r>
              <a:rPr lang="nb-NO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   Tilrettelegge digitale løsninger for å gjennomføre klubbmøtene digitalt.</a:t>
            </a:r>
          </a:p>
          <a:p>
            <a:pPr marL="0" indent="0" defTabSz="457189">
              <a:buNone/>
              <a:defRPr/>
            </a:pPr>
            <a:r>
              <a:rPr lang="nb-NO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    Ekstern informasjon og markedsføring av LØRK hjemmeside / Facebook.</a:t>
            </a:r>
          </a:p>
          <a:p>
            <a:pPr marL="0" indent="0" defTabSz="457189" eaLnBrk="1" fontAlgn="auto" hangingPunct="1">
              <a:spcAft>
                <a:spcPts val="0"/>
              </a:spcAft>
              <a:buNone/>
              <a:defRPr/>
            </a:pP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    </a:t>
            </a:r>
            <a:r>
              <a:rPr lang="en-US" sz="1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Kontinuerlig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oppdatere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klubbens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yrkesliste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defTabSz="457189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1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457189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lang="en-US" sz="1600" dirty="0">
              <a:ea typeface="+mn-ea"/>
            </a:endParaRP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DBA181AC-F1D7-3D85-9341-C3A6BF2C8B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5973765"/>
            <a:ext cx="657219" cy="760991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>
            <a:extLst>
              <a:ext uri="{FF2B5EF4-FFF2-40B4-BE49-F238E27FC236}">
                <a16:creationId xmlns:a16="http://schemas.microsoft.com/office/drawing/2014/main" id="{60842F38-B650-4367-BD91-D48155370BD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nb-NO" dirty="0">
                <a:latin typeface="Arial Narrow" panose="020B0606020202030204" pitchFamily="34" charset="0"/>
              </a:rPr>
              <a:t>Lier Øst RK – mål for 2023-2024: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E4162-8831-432F-9A95-C2DBAAEF7498}"/>
              </a:ext>
            </a:extLst>
          </p:cNvPr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0" indent="0" defTabSz="457189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Programkomiteen:</a:t>
            </a:r>
          </a:p>
          <a:p>
            <a:pPr marL="0" indent="0" defTabSz="457189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 defTabSz="457189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Rotary året skal komiteen prioritere følgende program:</a:t>
            </a:r>
          </a:p>
          <a:p>
            <a:pPr marL="0" indent="0" defTabSz="457189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457200" indent="-457200" defTabSz="457189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Eksterne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foredragsholdere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 defTabSz="457189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Foredrag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fra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klubbens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egne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medlemmer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og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fra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andre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klubber</a:t>
            </a:r>
            <a:endParaRPr lang="en-US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457200" indent="-457200" defTabSz="457189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Bedriftsbesøk</a:t>
            </a:r>
            <a:endParaRPr lang="en-US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457200" indent="-457200" defTabSz="457189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Ego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foredrag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/ Mini-ego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foredrag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457200" indent="-457200" defTabSz="457189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Møter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relatert til medlemsverving etter Medlemskapskomiteens behov</a:t>
            </a:r>
          </a:p>
          <a:p>
            <a:pPr marL="457200" indent="-457200" defTabSz="457189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Rotary-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informasjon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hvordan lære mer om Rotary i det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daglige</a:t>
            </a:r>
            <a:endParaRPr lang="en-US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7A5F1742-3248-46C3-AAFE-3BA3FF2DF3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6096000"/>
            <a:ext cx="657219" cy="760991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tel 1">
            <a:extLst>
              <a:ext uri="{FF2B5EF4-FFF2-40B4-BE49-F238E27FC236}">
                <a16:creationId xmlns:a16="http://schemas.microsoft.com/office/drawing/2014/main" id="{EA13DDF0-7B74-47C0-AABD-3976AD624E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nb-NO" dirty="0">
                <a:latin typeface="Arial Narrow" panose="020B0606020202030204" pitchFamily="34" charset="0"/>
              </a:rPr>
              <a:t>Lier Øst RK – mål for 2023-2024:</a:t>
            </a:r>
            <a:endParaRPr lang="nb-NO" altLang="nb-NO" dirty="0">
              <a:latin typeface="Arial Narrow" panose="020B0606020202030204" pitchFamily="34" charset="0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A4B63F4-3A82-474B-8D25-F8F84B924355}"/>
              </a:ext>
            </a:extLst>
          </p:cNvPr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457189">
              <a:buFont typeface="Arial" panose="020B0604020202020204" pitchFamily="34" charset="0"/>
              <a:buNone/>
              <a:defRPr/>
            </a:pPr>
            <a:r>
              <a:rPr lang="nb-NO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Prosjektkomiteen:</a:t>
            </a:r>
          </a:p>
          <a:p>
            <a:pPr marL="0" indent="0" defTabSz="457189">
              <a:buFont typeface="Arial" panose="020B0604020202020204" pitchFamily="34" charset="0"/>
              <a:buNone/>
              <a:defRPr/>
            </a:pPr>
            <a:endParaRPr lang="nb-NO" sz="1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457189">
              <a:buFont typeface="Arial" panose="020B0604020202020204" pitchFamily="34" charset="0"/>
              <a:buNone/>
              <a:defRPr/>
            </a:pPr>
            <a:endParaRPr lang="nb-NO" sz="1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892" indent="-342892" defTabSz="457189">
              <a:buFont typeface="Arial" charset="0"/>
              <a:buChar char="•"/>
              <a:defRPr/>
            </a:pPr>
            <a:r>
              <a:rPr lang="nb-NO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«Hæla i taket» som må videreutvikles med nye målgrupper, form og innhold</a:t>
            </a:r>
          </a:p>
          <a:p>
            <a:pPr marL="342892" indent="-342892" defTabSz="457189">
              <a:buFont typeface="Arial" charset="0"/>
              <a:buChar char="•"/>
              <a:defRPr/>
            </a:pPr>
            <a:r>
              <a:rPr lang="nb-NO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Prosjekter med </a:t>
            </a:r>
            <a:r>
              <a:rPr lang="nb-NO" sz="1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Eiksetra</a:t>
            </a:r>
            <a:endParaRPr lang="nb-NO" sz="1600" b="1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892" indent="-342892" defTabSz="457189">
              <a:buFont typeface="Arial" charset="0"/>
              <a:buChar char="•"/>
              <a:defRPr/>
            </a:pPr>
            <a:r>
              <a:rPr lang="nb-NO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Prosjekter med Bygdetunet</a:t>
            </a:r>
          </a:p>
          <a:p>
            <a:pPr marL="342892" indent="-342892" defTabSz="457189">
              <a:buFont typeface="Arial" charset="0"/>
              <a:buChar char="•"/>
              <a:defRPr/>
            </a:pPr>
            <a:r>
              <a:rPr lang="nb-NO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RYLA-kandidat</a:t>
            </a:r>
          </a:p>
          <a:p>
            <a:pPr marL="342892" indent="-342892" defTabSz="457189">
              <a:buFont typeface="Arial" charset="0"/>
              <a:buChar char="•"/>
              <a:defRPr/>
            </a:pPr>
            <a:r>
              <a:rPr lang="nb-NO" sz="1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Mentoring</a:t>
            </a:r>
            <a:endParaRPr lang="nb-NO" sz="1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42" lvl="1" indent="-342892" defTabSz="457189">
              <a:buFont typeface="Arial" charset="0"/>
              <a:buChar char="•"/>
              <a:defRPr/>
            </a:pPr>
            <a:r>
              <a:rPr lang="nb-NO" sz="1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Overfor Lier kommune</a:t>
            </a:r>
          </a:p>
          <a:p>
            <a:pPr marL="742942" lvl="1" indent="-342892" defTabSz="457189">
              <a:buFont typeface="Arial" charset="0"/>
              <a:buChar char="•"/>
              <a:defRPr/>
            </a:pPr>
            <a:r>
              <a:rPr lang="nb-NO" sz="1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Studenter</a:t>
            </a:r>
          </a:p>
          <a:p>
            <a:pPr marL="742942" lvl="1" indent="-342892" defTabSz="457189">
              <a:buFont typeface="Arial" charset="0"/>
              <a:buChar char="•"/>
              <a:defRPr/>
            </a:pPr>
            <a:r>
              <a:rPr lang="nb-NO" sz="1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Flyktninger fra Ukraina og andre som trenger støtte</a:t>
            </a:r>
          </a:p>
          <a:p>
            <a:pPr marL="342892" indent="-342892" defTabSz="457189">
              <a:buFont typeface="Arial" charset="0"/>
              <a:buChar char="•"/>
              <a:defRPr/>
            </a:pPr>
            <a:endParaRPr lang="nb-NO" sz="1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892" indent="-342892" defTabSz="457189">
              <a:buFont typeface="Arial" charset="0"/>
              <a:buChar char="•"/>
              <a:defRPr/>
            </a:pPr>
            <a:endParaRPr lang="nb-NO" sz="1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892" indent="-342892" defTabSz="457189">
              <a:buFont typeface="Arial" charset="0"/>
              <a:buChar char="•"/>
              <a:defRPr/>
            </a:pPr>
            <a:endParaRPr lang="nb-NO" sz="1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457189">
              <a:buFont typeface="Arial" panose="020B0604020202020204" pitchFamily="34" charset="0"/>
              <a:buNone/>
              <a:defRPr/>
            </a:pPr>
            <a:endParaRPr lang="nb-NO" sz="1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7B8CE37F-D335-EBD1-8E27-F7FC281AD5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6096000"/>
            <a:ext cx="657219" cy="760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767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tel 1">
            <a:extLst>
              <a:ext uri="{FF2B5EF4-FFF2-40B4-BE49-F238E27FC236}">
                <a16:creationId xmlns:a16="http://schemas.microsoft.com/office/drawing/2014/main" id="{EA13DDF0-7B74-47C0-AABD-3976AD624E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nb-NO" dirty="0">
                <a:latin typeface="Arial Narrow" panose="020B0606020202030204" pitchFamily="34" charset="0"/>
              </a:rPr>
              <a:t>Lier Øst RK – mål for 2023-2024:</a:t>
            </a:r>
            <a:endParaRPr lang="nb-NO" altLang="nb-NO" dirty="0">
              <a:latin typeface="Arial Narrow" panose="020B0606020202030204" pitchFamily="34" charset="0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A4B63F4-3A82-474B-8D25-F8F84B924355}"/>
              </a:ext>
            </a:extLst>
          </p:cNvPr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457189">
              <a:buFont typeface="Arial" panose="020B0604020202020204" pitchFamily="34" charset="0"/>
              <a:buNone/>
              <a:defRPr/>
            </a:pPr>
            <a:r>
              <a:rPr lang="nb-NO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Prosjektkomiteen/ hele LØRK:</a:t>
            </a:r>
          </a:p>
          <a:p>
            <a:pPr marL="0" indent="0" defTabSz="457189">
              <a:buFont typeface="Arial" panose="020B0604020202020204" pitchFamily="34" charset="0"/>
              <a:buNone/>
              <a:defRPr/>
            </a:pPr>
            <a:endParaRPr lang="nb-NO" sz="1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457189">
              <a:buFont typeface="Arial" panose="020B0604020202020204" pitchFamily="34" charset="0"/>
              <a:buNone/>
              <a:defRPr/>
            </a:pPr>
            <a:endParaRPr lang="nb-NO" sz="1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892" indent="-342892" defTabSz="457189">
              <a:buFont typeface="Arial" charset="0"/>
              <a:buChar char="•"/>
              <a:defRPr/>
            </a:pPr>
            <a:r>
              <a:rPr lang="nb-NO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Relansere «Yrkesmessa»</a:t>
            </a:r>
          </a:p>
          <a:p>
            <a:pPr marL="342892" indent="-342892" defTabSz="457189">
              <a:buFont typeface="Arial" charset="0"/>
              <a:buChar char="•"/>
              <a:defRPr/>
            </a:pPr>
            <a:r>
              <a:rPr lang="nb-NO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Aktivere kunnskapene, erfaringer og engasjementet fra tidligere «Yrkesmesser» hos </a:t>
            </a:r>
            <a:r>
              <a:rPr lang="nb-NO" sz="1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LØRKs</a:t>
            </a:r>
            <a:r>
              <a:rPr lang="nb-NO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medlemmer.</a:t>
            </a:r>
          </a:p>
          <a:p>
            <a:pPr marL="342892" indent="-342892" defTabSz="457189">
              <a:buFont typeface="Arial" charset="0"/>
              <a:buChar char="•"/>
              <a:defRPr/>
            </a:pPr>
            <a:r>
              <a:rPr lang="nb-NO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Bruke databasen over bedrifter og samarbeidspartnere i Lier/Drammen</a:t>
            </a:r>
          </a:p>
          <a:p>
            <a:pPr marL="342892" indent="-342892" defTabSz="457189">
              <a:buFont typeface="Arial" charset="0"/>
              <a:buChar char="•"/>
              <a:defRPr/>
            </a:pPr>
            <a:r>
              <a:rPr lang="nb-NO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Timing ultimo januar 2024</a:t>
            </a:r>
          </a:p>
          <a:p>
            <a:pPr marL="342892" indent="-342892" defTabSz="457189">
              <a:buFont typeface="Arial" charset="0"/>
              <a:buChar char="•"/>
              <a:defRPr/>
            </a:pPr>
            <a:r>
              <a:rPr lang="nb-NO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Samarbeid med Lier </a:t>
            </a:r>
            <a:r>
              <a:rPr lang="nb-NO" sz="1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Rotary</a:t>
            </a:r>
            <a:endParaRPr lang="nb-NO" sz="1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892" indent="-342892" defTabSz="457189">
              <a:buFont typeface="Arial" charset="0"/>
              <a:buChar char="•"/>
              <a:defRPr/>
            </a:pPr>
            <a:r>
              <a:rPr lang="nb-NO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Egen prosjekt-</a:t>
            </a:r>
            <a:r>
              <a:rPr lang="nb-NO" sz="1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komitee</a:t>
            </a:r>
            <a:r>
              <a:rPr lang="nb-NO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etableres i august 23 </a:t>
            </a:r>
          </a:p>
          <a:p>
            <a:pPr marL="342892" indent="-342892" defTabSz="457189">
              <a:buFont typeface="Arial" charset="0"/>
              <a:buChar char="•"/>
              <a:defRPr/>
            </a:pPr>
            <a:endParaRPr lang="nb-NO" sz="1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892" indent="-342892" defTabSz="457189">
              <a:buFont typeface="Arial" charset="0"/>
              <a:buChar char="•"/>
              <a:defRPr/>
            </a:pPr>
            <a:endParaRPr lang="nb-NO" sz="1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892" indent="-342892" defTabSz="457189">
              <a:buFont typeface="Arial" charset="0"/>
              <a:buChar char="•"/>
              <a:defRPr/>
            </a:pPr>
            <a:endParaRPr lang="nb-NO" sz="1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457189">
              <a:buFont typeface="Arial" panose="020B0604020202020204" pitchFamily="34" charset="0"/>
              <a:buNone/>
              <a:defRPr/>
            </a:pPr>
            <a:endParaRPr lang="nb-NO" sz="1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7B8CE37F-D335-EBD1-8E27-F7FC281AD5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6096000"/>
            <a:ext cx="657219" cy="760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243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>
            <a:extLst>
              <a:ext uri="{FF2B5EF4-FFF2-40B4-BE49-F238E27FC236}">
                <a16:creationId xmlns:a16="http://schemas.microsoft.com/office/drawing/2014/main" id="{B8004141-1C04-4D67-94B6-B0CE0279319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nb-NO" dirty="0">
                <a:latin typeface="Arial Narrow" panose="020B0606020202030204" pitchFamily="34" charset="0"/>
              </a:rPr>
              <a:t>Lier Øst RK – mål for 2022-2023: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E4162-8831-432F-9A95-C2DBAAEF7498}"/>
              </a:ext>
            </a:extLst>
          </p:cNvPr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0" indent="0" defTabSz="457189">
              <a:buFont typeface="Arial" panose="020B0604020202020204" pitchFamily="34" charset="0"/>
              <a:buNone/>
              <a:defRPr/>
            </a:pPr>
            <a:r>
              <a:rPr lang="nb-NO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Kameratskapskomiteen:</a:t>
            </a:r>
          </a:p>
          <a:p>
            <a:pPr marL="0" indent="0" defTabSz="457189">
              <a:buFont typeface="Arial" panose="020B0604020202020204" pitchFamily="34" charset="0"/>
              <a:buNone/>
              <a:defRPr/>
            </a:pPr>
            <a:endParaRPr lang="nb-NO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457189">
              <a:buFont typeface="Arial" panose="020B0604020202020204" pitchFamily="34" charset="0"/>
              <a:buNone/>
              <a:defRPr/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Rotary-året skal komiteen prioritere følgende arbeidsoppgaver:</a:t>
            </a:r>
          </a:p>
          <a:p>
            <a:pPr marL="0" indent="0" defTabSz="457189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000" dirty="0">
              <a:ea typeface="+mn-ea"/>
            </a:endParaRPr>
          </a:p>
          <a:p>
            <a:pPr marL="342892" indent="-342892" defTabSz="457189">
              <a:buFont typeface="Arial" charset="0"/>
              <a:buChar char="•"/>
              <a:defRPr/>
            </a:pPr>
            <a:r>
              <a:rPr lang="nb-NO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Servering til klubbmøter og møter med gjester</a:t>
            </a:r>
            <a:endParaRPr lang="nb-NO" sz="2000" b="1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892" indent="-342892" defTabSz="457189">
              <a:buFont typeface="Arial" charset="0"/>
              <a:buChar char="•"/>
              <a:defRPr/>
            </a:pPr>
            <a:r>
              <a:rPr lang="nb-NO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Arrangere rakfiskaften og sommeravslutning</a:t>
            </a:r>
          </a:p>
          <a:p>
            <a:pPr marL="342892" indent="-342892" defTabSz="457189">
              <a:buFont typeface="Arial" charset="0"/>
              <a:buChar char="•"/>
              <a:defRPr/>
            </a:pPr>
            <a:r>
              <a:rPr lang="nb-NO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Arrangere halvårlige sosiale turer/kulturarrangement for deltakere/ledsagere</a:t>
            </a:r>
          </a:p>
          <a:p>
            <a:pPr marL="0" indent="0" defTabSz="457189">
              <a:buNone/>
              <a:defRPr/>
            </a:pPr>
            <a:endParaRPr lang="nb-NO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457189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1600" dirty="0">
              <a:ea typeface="+mn-ea"/>
            </a:endParaRP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D7B1016D-BBBA-35DE-7CDC-1ED55F9A67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6096000"/>
            <a:ext cx="657219" cy="760991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iagram 3">
            <a:extLst>
              <a:ext uri="{FF2B5EF4-FFF2-40B4-BE49-F238E27FC236}">
                <a16:creationId xmlns:a16="http://schemas.microsoft.com/office/drawing/2014/main" id="{D0D611A8-006C-F877-92A3-CD4CF194CD99}"/>
              </a:ext>
            </a:extLst>
          </p:cNvPr>
          <p:cNvGrpSpPr/>
          <p:nvPr/>
        </p:nvGrpSpPr>
        <p:grpSpPr>
          <a:xfrm>
            <a:off x="3109369" y="1812500"/>
            <a:ext cx="2985198" cy="2842367"/>
            <a:chOff x="4145825" y="1273667"/>
            <a:chExt cx="3980264" cy="3789822"/>
          </a:xfrm>
        </p:grpSpPr>
        <p:sp>
          <p:nvSpPr>
            <p:cNvPr id="3" name="Frihåndsform: figur 2">
              <a:extLst>
                <a:ext uri="{FF2B5EF4-FFF2-40B4-BE49-F238E27FC236}">
                  <a16:creationId xmlns:a16="http://schemas.microsoft.com/office/drawing/2014/main" id="{CA281679-3374-FF11-F2C7-DC76A185B9E5}"/>
                </a:ext>
              </a:extLst>
            </p:cNvPr>
            <p:cNvSpPr/>
            <p:nvPr/>
          </p:nvSpPr>
          <p:spPr>
            <a:xfrm>
              <a:off x="4241051" y="1273667"/>
              <a:ext cx="3789822" cy="378982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789826"/>
                <a:gd name="f7" fmla="+- 0 0 19933798"/>
                <a:gd name="f8" fmla="val 2135410"/>
                <a:gd name="f9" fmla="val 129432"/>
                <a:gd name="f10" fmla="val 1781787"/>
                <a:gd name="f11" fmla="val 16665432"/>
                <a:gd name="f12" fmla="val 19975529"/>
                <a:gd name="f13" fmla="val 1277990"/>
                <a:gd name="f14" fmla="val 104181"/>
                <a:gd name="f15" fmla="val 1485532"/>
                <a:gd name="f16" fmla="val 268924"/>
                <a:gd name="f17" fmla="val 1384530"/>
                <a:gd name="f18" fmla="val 527336"/>
                <a:gd name="f19" fmla="val 1357037"/>
                <a:gd name="f20" fmla="val 418138"/>
                <a:gd name="f21" fmla="val 1571679"/>
                <a:gd name="f22" fmla="val 14999230"/>
                <a:gd name="f23" fmla="+- 0 0 -277"/>
                <a:gd name="f24" fmla="+- 0 0 -345"/>
                <a:gd name="f25" fmla="+- 0 0 -435"/>
                <a:gd name="f26" fmla="+- 0 0 -525"/>
                <a:gd name="f27" fmla="*/ f3 1 3789826"/>
                <a:gd name="f28" fmla="*/ f4 1 3789826"/>
                <a:gd name="f29" fmla="val f5"/>
                <a:gd name="f30" fmla="val f6"/>
                <a:gd name="f31" fmla="*/ f23 f0 1"/>
                <a:gd name="f32" fmla="*/ f24 f0 1"/>
                <a:gd name="f33" fmla="*/ f25 f0 1"/>
                <a:gd name="f34" fmla="*/ f26 f0 1"/>
                <a:gd name="f35" fmla="+- f30 0 f29"/>
                <a:gd name="f36" fmla="*/ f31 1 f2"/>
                <a:gd name="f37" fmla="*/ f32 1 f2"/>
                <a:gd name="f38" fmla="*/ f33 1 f2"/>
                <a:gd name="f39" fmla="*/ f34 1 f2"/>
                <a:gd name="f40" fmla="*/ f35 1 3789826"/>
                <a:gd name="f41" fmla="+- f36 0 f1"/>
                <a:gd name="f42" fmla="+- f37 0 f1"/>
                <a:gd name="f43" fmla="+- f38 0 f1"/>
                <a:gd name="f44" fmla="+- f39 0 f1"/>
                <a:gd name="f45" fmla="*/ 2121231 1 f40"/>
                <a:gd name="f46" fmla="*/ 233524 1 f40"/>
                <a:gd name="f47" fmla="*/ 1277990 1 f40"/>
                <a:gd name="f48" fmla="*/ 104181 1 f40"/>
                <a:gd name="f49" fmla="*/ 1485532 1 f40"/>
                <a:gd name="f50" fmla="*/ 268924 1 f40"/>
                <a:gd name="f51" fmla="*/ 1384530 1 f40"/>
                <a:gd name="f52" fmla="*/ 527336 1 f40"/>
                <a:gd name="f53" fmla="*/ 635000 1 f40"/>
                <a:gd name="f54" fmla="*/ 3154826 1 f40"/>
                <a:gd name="f55" fmla="*/ f53 f27 1"/>
                <a:gd name="f56" fmla="*/ f54 f27 1"/>
                <a:gd name="f57" fmla="*/ f54 f28 1"/>
                <a:gd name="f58" fmla="*/ f53 f28 1"/>
                <a:gd name="f59" fmla="*/ f45 f27 1"/>
                <a:gd name="f60" fmla="*/ f46 f28 1"/>
                <a:gd name="f61" fmla="*/ f47 f27 1"/>
                <a:gd name="f62" fmla="*/ f48 f28 1"/>
                <a:gd name="f63" fmla="*/ f49 f27 1"/>
                <a:gd name="f64" fmla="*/ f50 f28 1"/>
                <a:gd name="f65" fmla="*/ f51 f27 1"/>
                <a:gd name="f66" fmla="*/ f52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59" y="f60"/>
                </a:cxn>
                <a:cxn ang="f42">
                  <a:pos x="f61" y="f62"/>
                </a:cxn>
                <a:cxn ang="f43">
                  <a:pos x="f63" y="f64"/>
                </a:cxn>
                <a:cxn ang="f44">
                  <a:pos x="f65" y="f66"/>
                </a:cxn>
              </a:cxnLst>
              <a:rect l="f55" t="f58" r="f56" b="f57"/>
              <a:pathLst>
                <a:path w="3789826" h="3789826">
                  <a:moveTo>
                    <a:pt x="f8" y="f9"/>
                  </a:moveTo>
                  <a:arcTo wR="f10" hR="f10" stAng="f11" swAng="f12"/>
                  <a:lnTo>
                    <a:pt x="f13" y="f14"/>
                  </a:lnTo>
                  <a:lnTo>
                    <a:pt x="f15" y="f16"/>
                  </a:lnTo>
                  <a:lnTo>
                    <a:pt x="f17" y="f18"/>
                  </a:lnTo>
                  <a:lnTo>
                    <a:pt x="f19" y="f20"/>
                  </a:lnTo>
                  <a:arcTo wR="f21" hR="f21" stAng="f22" swAng="f7"/>
                  <a:close/>
                </a:path>
              </a:pathLst>
            </a:custGeom>
            <a:solidFill>
              <a:srgbClr val="CBCCD4"/>
            </a:solidFill>
            <a:ln cap="flat">
              <a:noFill/>
              <a:prstDash val="solid"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lIns="0" tIns="0" rIns="0" bIns="0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nb-NO" sz="135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4" name="Frihåndsform: figur 3">
              <a:extLst>
                <a:ext uri="{FF2B5EF4-FFF2-40B4-BE49-F238E27FC236}">
                  <a16:creationId xmlns:a16="http://schemas.microsoft.com/office/drawing/2014/main" id="{A88074CA-CCC9-1EF5-CC41-2E5136E71CAC}"/>
                </a:ext>
              </a:extLst>
            </p:cNvPr>
            <p:cNvSpPr/>
            <p:nvPr/>
          </p:nvSpPr>
          <p:spPr>
            <a:xfrm>
              <a:off x="5761963" y="1342942"/>
              <a:ext cx="747997" cy="3739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8002"/>
                <a:gd name="f7" fmla="val 374001"/>
                <a:gd name="f8" fmla="val 62335"/>
                <a:gd name="f9" fmla="val 27908"/>
                <a:gd name="f10" fmla="val 685667"/>
                <a:gd name="f11" fmla="val 720094"/>
                <a:gd name="f12" fmla="val 311666"/>
                <a:gd name="f13" fmla="val 346093"/>
                <a:gd name="f14" fmla="+- 0 0 -90"/>
                <a:gd name="f15" fmla="*/ f3 1 748002"/>
                <a:gd name="f16" fmla="*/ f4 1 374001"/>
                <a:gd name="f17" fmla="val f5"/>
                <a:gd name="f18" fmla="val f6"/>
                <a:gd name="f19" fmla="val f7"/>
                <a:gd name="f20" fmla="*/ f14 f0 1"/>
                <a:gd name="f21" fmla="+- f19 0 f17"/>
                <a:gd name="f22" fmla="+- f18 0 f17"/>
                <a:gd name="f23" fmla="*/ f20 1 f2"/>
                <a:gd name="f24" fmla="*/ f22 1 748002"/>
                <a:gd name="f25" fmla="*/ f21 1 374001"/>
                <a:gd name="f26" fmla="*/ 0 f22 1"/>
                <a:gd name="f27" fmla="*/ 62335 f21 1"/>
                <a:gd name="f28" fmla="*/ 62335 f22 1"/>
                <a:gd name="f29" fmla="*/ 0 f21 1"/>
                <a:gd name="f30" fmla="*/ 685667 f22 1"/>
                <a:gd name="f31" fmla="*/ 748002 f22 1"/>
                <a:gd name="f32" fmla="*/ 311666 f21 1"/>
                <a:gd name="f33" fmla="*/ 374001 f21 1"/>
                <a:gd name="f34" fmla="+- f23 0 f1"/>
                <a:gd name="f35" fmla="*/ f26 1 748002"/>
                <a:gd name="f36" fmla="*/ f27 1 374001"/>
                <a:gd name="f37" fmla="*/ f28 1 748002"/>
                <a:gd name="f38" fmla="*/ f29 1 374001"/>
                <a:gd name="f39" fmla="*/ f30 1 748002"/>
                <a:gd name="f40" fmla="*/ f31 1 748002"/>
                <a:gd name="f41" fmla="*/ f32 1 374001"/>
                <a:gd name="f42" fmla="*/ f33 1 374001"/>
                <a:gd name="f43" fmla="*/ f17 1 f24"/>
                <a:gd name="f44" fmla="*/ f18 1 f24"/>
                <a:gd name="f45" fmla="*/ f17 1 f25"/>
                <a:gd name="f46" fmla="*/ f19 1 f25"/>
                <a:gd name="f47" fmla="*/ f35 1 f24"/>
                <a:gd name="f48" fmla="*/ f36 1 f25"/>
                <a:gd name="f49" fmla="*/ f37 1 f24"/>
                <a:gd name="f50" fmla="*/ f38 1 f25"/>
                <a:gd name="f51" fmla="*/ f39 1 f24"/>
                <a:gd name="f52" fmla="*/ f40 1 f24"/>
                <a:gd name="f53" fmla="*/ f41 1 f25"/>
                <a:gd name="f54" fmla="*/ f42 1 f25"/>
                <a:gd name="f55" fmla="*/ f43 f15 1"/>
                <a:gd name="f56" fmla="*/ f44 f15 1"/>
                <a:gd name="f57" fmla="*/ f46 f16 1"/>
                <a:gd name="f58" fmla="*/ f45 f16 1"/>
                <a:gd name="f59" fmla="*/ f47 f15 1"/>
                <a:gd name="f60" fmla="*/ f48 f16 1"/>
                <a:gd name="f61" fmla="*/ f49 f15 1"/>
                <a:gd name="f62" fmla="*/ f50 f16 1"/>
                <a:gd name="f63" fmla="*/ f51 f15 1"/>
                <a:gd name="f64" fmla="*/ f52 f15 1"/>
                <a:gd name="f65" fmla="*/ f53 f16 1"/>
                <a:gd name="f66" fmla="*/ f54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4">
                  <a:pos x="f59" y="f60"/>
                </a:cxn>
                <a:cxn ang="f34">
                  <a:pos x="f61" y="f62"/>
                </a:cxn>
                <a:cxn ang="f34">
                  <a:pos x="f63" y="f62"/>
                </a:cxn>
                <a:cxn ang="f34">
                  <a:pos x="f64" y="f60"/>
                </a:cxn>
                <a:cxn ang="f34">
                  <a:pos x="f64" y="f65"/>
                </a:cxn>
                <a:cxn ang="f34">
                  <a:pos x="f63" y="f66"/>
                </a:cxn>
                <a:cxn ang="f34">
                  <a:pos x="f61" y="f66"/>
                </a:cxn>
                <a:cxn ang="f34">
                  <a:pos x="f59" y="f65"/>
                </a:cxn>
                <a:cxn ang="f34">
                  <a:pos x="f59" y="f60"/>
                </a:cxn>
              </a:cxnLst>
              <a:rect l="f55" t="f58" r="f56" b="f57"/>
              <a:pathLst>
                <a:path w="748002" h="3740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>
              <a:gsLst>
                <a:gs pos="0">
                  <a:srgbClr val="001F7C"/>
                </a:gs>
                <a:gs pos="100000">
                  <a:srgbClr val="ACB2D7"/>
                </a:gs>
              </a:gsLst>
              <a:lin ang="16200000"/>
            </a:gradFill>
            <a:ln cap="flat">
              <a:noFill/>
              <a:prstDash val="solid"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47985" tIns="47985" rIns="47985" bIns="47985" anchor="ctr" anchorCtr="1" compatLnSpc="1">
              <a:noAutofit/>
            </a:bodyPr>
            <a:lstStyle/>
            <a:p>
              <a:pPr algn="ctr" defTabSz="400047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75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nb-NO" sz="900" b="1" i="1">
                  <a:solidFill>
                    <a:srgbClr val="FFFFFF"/>
                  </a:solidFill>
                  <a:latin typeface="Calibri"/>
                  <a:ea typeface="+mn-ea"/>
                </a:rPr>
                <a:t>Januar</a:t>
              </a:r>
              <a:endParaRPr lang="nb-NO" sz="825" b="1" i="1">
                <a:solidFill>
                  <a:srgbClr val="FFFFFF"/>
                </a:solidFill>
                <a:latin typeface="Calibri"/>
                <a:ea typeface="+mn-ea"/>
              </a:endParaRPr>
            </a:p>
          </p:txBody>
        </p:sp>
        <p:sp>
          <p:nvSpPr>
            <p:cNvPr id="5" name="Frihåndsform: figur 4">
              <a:extLst>
                <a:ext uri="{FF2B5EF4-FFF2-40B4-BE49-F238E27FC236}">
                  <a16:creationId xmlns:a16="http://schemas.microsoft.com/office/drawing/2014/main" id="{4DAF3B77-C9EE-5E94-5E27-D64CD163AC90}"/>
                </a:ext>
              </a:extLst>
            </p:cNvPr>
            <p:cNvSpPr/>
            <p:nvPr/>
          </p:nvSpPr>
          <p:spPr>
            <a:xfrm>
              <a:off x="6570028" y="1559463"/>
              <a:ext cx="747997" cy="3739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8002"/>
                <a:gd name="f7" fmla="val 374001"/>
                <a:gd name="f8" fmla="val 62335"/>
                <a:gd name="f9" fmla="val 27908"/>
                <a:gd name="f10" fmla="val 685667"/>
                <a:gd name="f11" fmla="val 720094"/>
                <a:gd name="f12" fmla="val 311666"/>
                <a:gd name="f13" fmla="val 346093"/>
                <a:gd name="f14" fmla="+- 0 0 -90"/>
                <a:gd name="f15" fmla="*/ f3 1 748002"/>
                <a:gd name="f16" fmla="*/ f4 1 374001"/>
                <a:gd name="f17" fmla="val f5"/>
                <a:gd name="f18" fmla="val f6"/>
                <a:gd name="f19" fmla="val f7"/>
                <a:gd name="f20" fmla="*/ f14 f0 1"/>
                <a:gd name="f21" fmla="+- f19 0 f17"/>
                <a:gd name="f22" fmla="+- f18 0 f17"/>
                <a:gd name="f23" fmla="*/ f20 1 f2"/>
                <a:gd name="f24" fmla="*/ f22 1 748002"/>
                <a:gd name="f25" fmla="*/ f21 1 374001"/>
                <a:gd name="f26" fmla="*/ 0 f22 1"/>
                <a:gd name="f27" fmla="*/ 62335 f21 1"/>
                <a:gd name="f28" fmla="*/ 62335 f22 1"/>
                <a:gd name="f29" fmla="*/ 0 f21 1"/>
                <a:gd name="f30" fmla="*/ 685667 f22 1"/>
                <a:gd name="f31" fmla="*/ 748002 f22 1"/>
                <a:gd name="f32" fmla="*/ 311666 f21 1"/>
                <a:gd name="f33" fmla="*/ 374001 f21 1"/>
                <a:gd name="f34" fmla="+- f23 0 f1"/>
                <a:gd name="f35" fmla="*/ f26 1 748002"/>
                <a:gd name="f36" fmla="*/ f27 1 374001"/>
                <a:gd name="f37" fmla="*/ f28 1 748002"/>
                <a:gd name="f38" fmla="*/ f29 1 374001"/>
                <a:gd name="f39" fmla="*/ f30 1 748002"/>
                <a:gd name="f40" fmla="*/ f31 1 748002"/>
                <a:gd name="f41" fmla="*/ f32 1 374001"/>
                <a:gd name="f42" fmla="*/ f33 1 374001"/>
                <a:gd name="f43" fmla="*/ f17 1 f24"/>
                <a:gd name="f44" fmla="*/ f18 1 f24"/>
                <a:gd name="f45" fmla="*/ f17 1 f25"/>
                <a:gd name="f46" fmla="*/ f19 1 f25"/>
                <a:gd name="f47" fmla="*/ f35 1 f24"/>
                <a:gd name="f48" fmla="*/ f36 1 f25"/>
                <a:gd name="f49" fmla="*/ f37 1 f24"/>
                <a:gd name="f50" fmla="*/ f38 1 f25"/>
                <a:gd name="f51" fmla="*/ f39 1 f24"/>
                <a:gd name="f52" fmla="*/ f40 1 f24"/>
                <a:gd name="f53" fmla="*/ f41 1 f25"/>
                <a:gd name="f54" fmla="*/ f42 1 f25"/>
                <a:gd name="f55" fmla="*/ f43 f15 1"/>
                <a:gd name="f56" fmla="*/ f44 f15 1"/>
                <a:gd name="f57" fmla="*/ f46 f16 1"/>
                <a:gd name="f58" fmla="*/ f45 f16 1"/>
                <a:gd name="f59" fmla="*/ f47 f15 1"/>
                <a:gd name="f60" fmla="*/ f48 f16 1"/>
                <a:gd name="f61" fmla="*/ f49 f15 1"/>
                <a:gd name="f62" fmla="*/ f50 f16 1"/>
                <a:gd name="f63" fmla="*/ f51 f15 1"/>
                <a:gd name="f64" fmla="*/ f52 f15 1"/>
                <a:gd name="f65" fmla="*/ f53 f16 1"/>
                <a:gd name="f66" fmla="*/ f54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4">
                  <a:pos x="f59" y="f60"/>
                </a:cxn>
                <a:cxn ang="f34">
                  <a:pos x="f61" y="f62"/>
                </a:cxn>
                <a:cxn ang="f34">
                  <a:pos x="f63" y="f62"/>
                </a:cxn>
                <a:cxn ang="f34">
                  <a:pos x="f64" y="f60"/>
                </a:cxn>
                <a:cxn ang="f34">
                  <a:pos x="f64" y="f65"/>
                </a:cxn>
                <a:cxn ang="f34">
                  <a:pos x="f63" y="f66"/>
                </a:cxn>
                <a:cxn ang="f34">
                  <a:pos x="f61" y="f66"/>
                </a:cxn>
                <a:cxn ang="f34">
                  <a:pos x="f59" y="f65"/>
                </a:cxn>
                <a:cxn ang="f34">
                  <a:pos x="f59" y="f60"/>
                </a:cxn>
              </a:cxnLst>
              <a:rect l="f55" t="f58" r="f56" b="f57"/>
              <a:pathLst>
                <a:path w="748002" h="3740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>
              <a:gsLst>
                <a:gs pos="0">
                  <a:srgbClr val="001F7C"/>
                </a:gs>
                <a:gs pos="100000">
                  <a:srgbClr val="ACB2D7"/>
                </a:gs>
              </a:gsLst>
              <a:lin ang="16200000"/>
            </a:gradFill>
            <a:ln cap="flat">
              <a:noFill/>
              <a:prstDash val="solid"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47985" tIns="47985" rIns="47985" bIns="47985" anchor="ctr" anchorCtr="1" compatLnSpc="1">
              <a:noAutofit/>
            </a:bodyPr>
            <a:lstStyle/>
            <a:p>
              <a:pPr algn="ctr" defTabSz="400047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75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nb-NO" sz="900" b="1" i="1">
                  <a:solidFill>
                    <a:srgbClr val="FFFFFF"/>
                  </a:solidFill>
                  <a:latin typeface="Calibri"/>
                  <a:ea typeface="+mn-ea"/>
                </a:rPr>
                <a:t>Februar</a:t>
              </a:r>
              <a:endParaRPr lang="nb-NO" sz="825" b="1" i="1">
                <a:solidFill>
                  <a:srgbClr val="FFFFFF"/>
                </a:solidFill>
                <a:latin typeface="Calibri"/>
                <a:ea typeface="+mn-ea"/>
              </a:endParaRPr>
            </a:p>
          </p:txBody>
        </p:sp>
        <p:sp>
          <p:nvSpPr>
            <p:cNvPr id="6" name="Frihåndsform: figur 5">
              <a:extLst>
                <a:ext uri="{FF2B5EF4-FFF2-40B4-BE49-F238E27FC236}">
                  <a16:creationId xmlns:a16="http://schemas.microsoft.com/office/drawing/2014/main" id="{39450658-F09C-6BD2-9F7F-3EBA75FC09D3}"/>
                </a:ext>
              </a:extLst>
            </p:cNvPr>
            <p:cNvSpPr/>
            <p:nvPr/>
          </p:nvSpPr>
          <p:spPr>
            <a:xfrm>
              <a:off x="7161571" y="2151007"/>
              <a:ext cx="747997" cy="3739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8002"/>
                <a:gd name="f7" fmla="val 374001"/>
                <a:gd name="f8" fmla="val 62335"/>
                <a:gd name="f9" fmla="val 27908"/>
                <a:gd name="f10" fmla="val 685667"/>
                <a:gd name="f11" fmla="val 720094"/>
                <a:gd name="f12" fmla="val 311666"/>
                <a:gd name="f13" fmla="val 346093"/>
                <a:gd name="f14" fmla="+- 0 0 -90"/>
                <a:gd name="f15" fmla="*/ f3 1 748002"/>
                <a:gd name="f16" fmla="*/ f4 1 374001"/>
                <a:gd name="f17" fmla="val f5"/>
                <a:gd name="f18" fmla="val f6"/>
                <a:gd name="f19" fmla="val f7"/>
                <a:gd name="f20" fmla="*/ f14 f0 1"/>
                <a:gd name="f21" fmla="+- f19 0 f17"/>
                <a:gd name="f22" fmla="+- f18 0 f17"/>
                <a:gd name="f23" fmla="*/ f20 1 f2"/>
                <a:gd name="f24" fmla="*/ f22 1 748002"/>
                <a:gd name="f25" fmla="*/ f21 1 374001"/>
                <a:gd name="f26" fmla="*/ 0 f22 1"/>
                <a:gd name="f27" fmla="*/ 62335 f21 1"/>
                <a:gd name="f28" fmla="*/ 62335 f22 1"/>
                <a:gd name="f29" fmla="*/ 0 f21 1"/>
                <a:gd name="f30" fmla="*/ 685667 f22 1"/>
                <a:gd name="f31" fmla="*/ 748002 f22 1"/>
                <a:gd name="f32" fmla="*/ 311666 f21 1"/>
                <a:gd name="f33" fmla="*/ 374001 f21 1"/>
                <a:gd name="f34" fmla="+- f23 0 f1"/>
                <a:gd name="f35" fmla="*/ f26 1 748002"/>
                <a:gd name="f36" fmla="*/ f27 1 374001"/>
                <a:gd name="f37" fmla="*/ f28 1 748002"/>
                <a:gd name="f38" fmla="*/ f29 1 374001"/>
                <a:gd name="f39" fmla="*/ f30 1 748002"/>
                <a:gd name="f40" fmla="*/ f31 1 748002"/>
                <a:gd name="f41" fmla="*/ f32 1 374001"/>
                <a:gd name="f42" fmla="*/ f33 1 374001"/>
                <a:gd name="f43" fmla="*/ f17 1 f24"/>
                <a:gd name="f44" fmla="*/ f18 1 f24"/>
                <a:gd name="f45" fmla="*/ f17 1 f25"/>
                <a:gd name="f46" fmla="*/ f19 1 f25"/>
                <a:gd name="f47" fmla="*/ f35 1 f24"/>
                <a:gd name="f48" fmla="*/ f36 1 f25"/>
                <a:gd name="f49" fmla="*/ f37 1 f24"/>
                <a:gd name="f50" fmla="*/ f38 1 f25"/>
                <a:gd name="f51" fmla="*/ f39 1 f24"/>
                <a:gd name="f52" fmla="*/ f40 1 f24"/>
                <a:gd name="f53" fmla="*/ f41 1 f25"/>
                <a:gd name="f54" fmla="*/ f42 1 f25"/>
                <a:gd name="f55" fmla="*/ f43 f15 1"/>
                <a:gd name="f56" fmla="*/ f44 f15 1"/>
                <a:gd name="f57" fmla="*/ f46 f16 1"/>
                <a:gd name="f58" fmla="*/ f45 f16 1"/>
                <a:gd name="f59" fmla="*/ f47 f15 1"/>
                <a:gd name="f60" fmla="*/ f48 f16 1"/>
                <a:gd name="f61" fmla="*/ f49 f15 1"/>
                <a:gd name="f62" fmla="*/ f50 f16 1"/>
                <a:gd name="f63" fmla="*/ f51 f15 1"/>
                <a:gd name="f64" fmla="*/ f52 f15 1"/>
                <a:gd name="f65" fmla="*/ f53 f16 1"/>
                <a:gd name="f66" fmla="*/ f54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4">
                  <a:pos x="f59" y="f60"/>
                </a:cxn>
                <a:cxn ang="f34">
                  <a:pos x="f61" y="f62"/>
                </a:cxn>
                <a:cxn ang="f34">
                  <a:pos x="f63" y="f62"/>
                </a:cxn>
                <a:cxn ang="f34">
                  <a:pos x="f64" y="f60"/>
                </a:cxn>
                <a:cxn ang="f34">
                  <a:pos x="f64" y="f65"/>
                </a:cxn>
                <a:cxn ang="f34">
                  <a:pos x="f63" y="f66"/>
                </a:cxn>
                <a:cxn ang="f34">
                  <a:pos x="f61" y="f66"/>
                </a:cxn>
                <a:cxn ang="f34">
                  <a:pos x="f59" y="f65"/>
                </a:cxn>
                <a:cxn ang="f34">
                  <a:pos x="f59" y="f60"/>
                </a:cxn>
              </a:cxnLst>
              <a:rect l="f55" t="f58" r="f56" b="f57"/>
              <a:pathLst>
                <a:path w="748002" h="3740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>
              <a:gsLst>
                <a:gs pos="0">
                  <a:srgbClr val="001F7C"/>
                </a:gs>
                <a:gs pos="100000">
                  <a:srgbClr val="ACB2D7"/>
                </a:gs>
              </a:gsLst>
              <a:lin ang="16200000"/>
            </a:gradFill>
            <a:ln cap="flat">
              <a:noFill/>
              <a:prstDash val="solid"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47985" tIns="47985" rIns="47985" bIns="47985" anchor="ctr" anchorCtr="1" compatLnSpc="1">
              <a:noAutofit/>
            </a:bodyPr>
            <a:lstStyle/>
            <a:p>
              <a:pPr algn="ctr" defTabSz="400047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75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nb-NO" sz="900" b="1" i="1">
                  <a:solidFill>
                    <a:srgbClr val="FFFFFF"/>
                  </a:solidFill>
                  <a:latin typeface="Calibri"/>
                  <a:ea typeface="+mn-ea"/>
                </a:rPr>
                <a:t>Mars</a:t>
              </a:r>
              <a:endParaRPr lang="nb-NO" sz="825" b="1" i="1">
                <a:solidFill>
                  <a:srgbClr val="FFFFFF"/>
                </a:solidFill>
                <a:latin typeface="Calibri"/>
                <a:ea typeface="+mn-ea"/>
              </a:endParaRPr>
            </a:p>
          </p:txBody>
        </p:sp>
        <p:sp>
          <p:nvSpPr>
            <p:cNvPr id="7" name="Frihåndsform: figur 6">
              <a:extLst>
                <a:ext uri="{FF2B5EF4-FFF2-40B4-BE49-F238E27FC236}">
                  <a16:creationId xmlns:a16="http://schemas.microsoft.com/office/drawing/2014/main" id="{03F1A105-6713-0F28-1538-7B93390C202A}"/>
                </a:ext>
              </a:extLst>
            </p:cNvPr>
            <p:cNvSpPr/>
            <p:nvPr/>
          </p:nvSpPr>
          <p:spPr>
            <a:xfrm>
              <a:off x="7378092" y="2959071"/>
              <a:ext cx="747997" cy="3739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8002"/>
                <a:gd name="f7" fmla="val 374001"/>
                <a:gd name="f8" fmla="val 62335"/>
                <a:gd name="f9" fmla="val 27908"/>
                <a:gd name="f10" fmla="val 685667"/>
                <a:gd name="f11" fmla="val 720094"/>
                <a:gd name="f12" fmla="val 311666"/>
                <a:gd name="f13" fmla="val 346093"/>
                <a:gd name="f14" fmla="+- 0 0 -90"/>
                <a:gd name="f15" fmla="*/ f3 1 748002"/>
                <a:gd name="f16" fmla="*/ f4 1 374001"/>
                <a:gd name="f17" fmla="val f5"/>
                <a:gd name="f18" fmla="val f6"/>
                <a:gd name="f19" fmla="val f7"/>
                <a:gd name="f20" fmla="*/ f14 f0 1"/>
                <a:gd name="f21" fmla="+- f19 0 f17"/>
                <a:gd name="f22" fmla="+- f18 0 f17"/>
                <a:gd name="f23" fmla="*/ f20 1 f2"/>
                <a:gd name="f24" fmla="*/ f22 1 748002"/>
                <a:gd name="f25" fmla="*/ f21 1 374001"/>
                <a:gd name="f26" fmla="*/ 0 f22 1"/>
                <a:gd name="f27" fmla="*/ 62335 f21 1"/>
                <a:gd name="f28" fmla="*/ 62335 f22 1"/>
                <a:gd name="f29" fmla="*/ 0 f21 1"/>
                <a:gd name="f30" fmla="*/ 685667 f22 1"/>
                <a:gd name="f31" fmla="*/ 748002 f22 1"/>
                <a:gd name="f32" fmla="*/ 311666 f21 1"/>
                <a:gd name="f33" fmla="*/ 374001 f21 1"/>
                <a:gd name="f34" fmla="+- f23 0 f1"/>
                <a:gd name="f35" fmla="*/ f26 1 748002"/>
                <a:gd name="f36" fmla="*/ f27 1 374001"/>
                <a:gd name="f37" fmla="*/ f28 1 748002"/>
                <a:gd name="f38" fmla="*/ f29 1 374001"/>
                <a:gd name="f39" fmla="*/ f30 1 748002"/>
                <a:gd name="f40" fmla="*/ f31 1 748002"/>
                <a:gd name="f41" fmla="*/ f32 1 374001"/>
                <a:gd name="f42" fmla="*/ f33 1 374001"/>
                <a:gd name="f43" fmla="*/ f17 1 f24"/>
                <a:gd name="f44" fmla="*/ f18 1 f24"/>
                <a:gd name="f45" fmla="*/ f17 1 f25"/>
                <a:gd name="f46" fmla="*/ f19 1 f25"/>
                <a:gd name="f47" fmla="*/ f35 1 f24"/>
                <a:gd name="f48" fmla="*/ f36 1 f25"/>
                <a:gd name="f49" fmla="*/ f37 1 f24"/>
                <a:gd name="f50" fmla="*/ f38 1 f25"/>
                <a:gd name="f51" fmla="*/ f39 1 f24"/>
                <a:gd name="f52" fmla="*/ f40 1 f24"/>
                <a:gd name="f53" fmla="*/ f41 1 f25"/>
                <a:gd name="f54" fmla="*/ f42 1 f25"/>
                <a:gd name="f55" fmla="*/ f43 f15 1"/>
                <a:gd name="f56" fmla="*/ f44 f15 1"/>
                <a:gd name="f57" fmla="*/ f46 f16 1"/>
                <a:gd name="f58" fmla="*/ f45 f16 1"/>
                <a:gd name="f59" fmla="*/ f47 f15 1"/>
                <a:gd name="f60" fmla="*/ f48 f16 1"/>
                <a:gd name="f61" fmla="*/ f49 f15 1"/>
                <a:gd name="f62" fmla="*/ f50 f16 1"/>
                <a:gd name="f63" fmla="*/ f51 f15 1"/>
                <a:gd name="f64" fmla="*/ f52 f15 1"/>
                <a:gd name="f65" fmla="*/ f53 f16 1"/>
                <a:gd name="f66" fmla="*/ f54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4">
                  <a:pos x="f59" y="f60"/>
                </a:cxn>
                <a:cxn ang="f34">
                  <a:pos x="f61" y="f62"/>
                </a:cxn>
                <a:cxn ang="f34">
                  <a:pos x="f63" y="f62"/>
                </a:cxn>
                <a:cxn ang="f34">
                  <a:pos x="f64" y="f60"/>
                </a:cxn>
                <a:cxn ang="f34">
                  <a:pos x="f64" y="f65"/>
                </a:cxn>
                <a:cxn ang="f34">
                  <a:pos x="f63" y="f66"/>
                </a:cxn>
                <a:cxn ang="f34">
                  <a:pos x="f61" y="f66"/>
                </a:cxn>
                <a:cxn ang="f34">
                  <a:pos x="f59" y="f65"/>
                </a:cxn>
                <a:cxn ang="f34">
                  <a:pos x="f59" y="f60"/>
                </a:cxn>
              </a:cxnLst>
              <a:rect l="f55" t="f58" r="f56" b="f57"/>
              <a:pathLst>
                <a:path w="748002" h="3740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>
              <a:gsLst>
                <a:gs pos="0">
                  <a:srgbClr val="001F7C"/>
                </a:gs>
                <a:gs pos="100000">
                  <a:srgbClr val="ACB2D7"/>
                </a:gs>
              </a:gsLst>
              <a:lin ang="16200000"/>
            </a:gradFill>
            <a:ln cap="flat">
              <a:noFill/>
              <a:prstDash val="solid"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47985" tIns="47985" rIns="47985" bIns="47985" anchor="ctr" anchorCtr="1" compatLnSpc="1">
              <a:noAutofit/>
            </a:bodyPr>
            <a:lstStyle/>
            <a:p>
              <a:pPr algn="ctr" defTabSz="400047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75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nb-NO" sz="900" b="1" i="1">
                  <a:solidFill>
                    <a:srgbClr val="FFFFFF"/>
                  </a:solidFill>
                  <a:latin typeface="Calibri"/>
                  <a:ea typeface="+mn-ea"/>
                </a:rPr>
                <a:t>April</a:t>
              </a:r>
              <a:endParaRPr lang="nb-NO" sz="825" b="1" i="1">
                <a:solidFill>
                  <a:srgbClr val="FFFFFF"/>
                </a:solidFill>
                <a:latin typeface="Calibri"/>
                <a:ea typeface="+mn-ea"/>
              </a:endParaRPr>
            </a:p>
          </p:txBody>
        </p:sp>
        <p:sp>
          <p:nvSpPr>
            <p:cNvPr id="8" name="Frihåndsform: figur 7">
              <a:extLst>
                <a:ext uri="{FF2B5EF4-FFF2-40B4-BE49-F238E27FC236}">
                  <a16:creationId xmlns:a16="http://schemas.microsoft.com/office/drawing/2014/main" id="{3983EC34-BEB8-48F1-9D7C-DDFEA853FBD5}"/>
                </a:ext>
              </a:extLst>
            </p:cNvPr>
            <p:cNvSpPr/>
            <p:nvPr/>
          </p:nvSpPr>
          <p:spPr>
            <a:xfrm>
              <a:off x="7161571" y="3767135"/>
              <a:ext cx="747997" cy="3739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8002"/>
                <a:gd name="f7" fmla="val 374001"/>
                <a:gd name="f8" fmla="val 62335"/>
                <a:gd name="f9" fmla="val 27908"/>
                <a:gd name="f10" fmla="val 685667"/>
                <a:gd name="f11" fmla="val 720094"/>
                <a:gd name="f12" fmla="val 311666"/>
                <a:gd name="f13" fmla="val 346093"/>
                <a:gd name="f14" fmla="+- 0 0 -90"/>
                <a:gd name="f15" fmla="*/ f3 1 748002"/>
                <a:gd name="f16" fmla="*/ f4 1 374001"/>
                <a:gd name="f17" fmla="val f5"/>
                <a:gd name="f18" fmla="val f6"/>
                <a:gd name="f19" fmla="val f7"/>
                <a:gd name="f20" fmla="*/ f14 f0 1"/>
                <a:gd name="f21" fmla="+- f19 0 f17"/>
                <a:gd name="f22" fmla="+- f18 0 f17"/>
                <a:gd name="f23" fmla="*/ f20 1 f2"/>
                <a:gd name="f24" fmla="*/ f22 1 748002"/>
                <a:gd name="f25" fmla="*/ f21 1 374001"/>
                <a:gd name="f26" fmla="*/ 0 f22 1"/>
                <a:gd name="f27" fmla="*/ 62335 f21 1"/>
                <a:gd name="f28" fmla="*/ 62335 f22 1"/>
                <a:gd name="f29" fmla="*/ 0 f21 1"/>
                <a:gd name="f30" fmla="*/ 685667 f22 1"/>
                <a:gd name="f31" fmla="*/ 748002 f22 1"/>
                <a:gd name="f32" fmla="*/ 311666 f21 1"/>
                <a:gd name="f33" fmla="*/ 374001 f21 1"/>
                <a:gd name="f34" fmla="+- f23 0 f1"/>
                <a:gd name="f35" fmla="*/ f26 1 748002"/>
                <a:gd name="f36" fmla="*/ f27 1 374001"/>
                <a:gd name="f37" fmla="*/ f28 1 748002"/>
                <a:gd name="f38" fmla="*/ f29 1 374001"/>
                <a:gd name="f39" fmla="*/ f30 1 748002"/>
                <a:gd name="f40" fmla="*/ f31 1 748002"/>
                <a:gd name="f41" fmla="*/ f32 1 374001"/>
                <a:gd name="f42" fmla="*/ f33 1 374001"/>
                <a:gd name="f43" fmla="*/ f17 1 f24"/>
                <a:gd name="f44" fmla="*/ f18 1 f24"/>
                <a:gd name="f45" fmla="*/ f17 1 f25"/>
                <a:gd name="f46" fmla="*/ f19 1 f25"/>
                <a:gd name="f47" fmla="*/ f35 1 f24"/>
                <a:gd name="f48" fmla="*/ f36 1 f25"/>
                <a:gd name="f49" fmla="*/ f37 1 f24"/>
                <a:gd name="f50" fmla="*/ f38 1 f25"/>
                <a:gd name="f51" fmla="*/ f39 1 f24"/>
                <a:gd name="f52" fmla="*/ f40 1 f24"/>
                <a:gd name="f53" fmla="*/ f41 1 f25"/>
                <a:gd name="f54" fmla="*/ f42 1 f25"/>
                <a:gd name="f55" fmla="*/ f43 f15 1"/>
                <a:gd name="f56" fmla="*/ f44 f15 1"/>
                <a:gd name="f57" fmla="*/ f46 f16 1"/>
                <a:gd name="f58" fmla="*/ f45 f16 1"/>
                <a:gd name="f59" fmla="*/ f47 f15 1"/>
                <a:gd name="f60" fmla="*/ f48 f16 1"/>
                <a:gd name="f61" fmla="*/ f49 f15 1"/>
                <a:gd name="f62" fmla="*/ f50 f16 1"/>
                <a:gd name="f63" fmla="*/ f51 f15 1"/>
                <a:gd name="f64" fmla="*/ f52 f15 1"/>
                <a:gd name="f65" fmla="*/ f53 f16 1"/>
                <a:gd name="f66" fmla="*/ f54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4">
                  <a:pos x="f59" y="f60"/>
                </a:cxn>
                <a:cxn ang="f34">
                  <a:pos x="f61" y="f62"/>
                </a:cxn>
                <a:cxn ang="f34">
                  <a:pos x="f63" y="f62"/>
                </a:cxn>
                <a:cxn ang="f34">
                  <a:pos x="f64" y="f60"/>
                </a:cxn>
                <a:cxn ang="f34">
                  <a:pos x="f64" y="f65"/>
                </a:cxn>
                <a:cxn ang="f34">
                  <a:pos x="f63" y="f66"/>
                </a:cxn>
                <a:cxn ang="f34">
                  <a:pos x="f61" y="f66"/>
                </a:cxn>
                <a:cxn ang="f34">
                  <a:pos x="f59" y="f65"/>
                </a:cxn>
                <a:cxn ang="f34">
                  <a:pos x="f59" y="f60"/>
                </a:cxn>
              </a:cxnLst>
              <a:rect l="f55" t="f58" r="f56" b="f57"/>
              <a:pathLst>
                <a:path w="748002" h="3740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>
              <a:gsLst>
                <a:gs pos="0">
                  <a:srgbClr val="001F7C"/>
                </a:gs>
                <a:gs pos="100000">
                  <a:srgbClr val="ACB2D7"/>
                </a:gs>
              </a:gsLst>
              <a:lin ang="16200000"/>
            </a:gradFill>
            <a:ln cap="flat">
              <a:noFill/>
              <a:prstDash val="solid"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47985" tIns="47985" rIns="47985" bIns="47985" anchor="ctr" anchorCtr="1" compatLnSpc="1">
              <a:noAutofit/>
            </a:bodyPr>
            <a:lstStyle/>
            <a:p>
              <a:pPr algn="ctr" defTabSz="400047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75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nb-NO" sz="900" b="1" i="1">
                  <a:solidFill>
                    <a:srgbClr val="FFFFFF"/>
                  </a:solidFill>
                  <a:latin typeface="Calibri"/>
                  <a:ea typeface="+mn-ea"/>
                </a:rPr>
                <a:t>Mai</a:t>
              </a:r>
              <a:endParaRPr lang="nb-NO" sz="825" b="1" i="1">
                <a:solidFill>
                  <a:srgbClr val="FFFFFF"/>
                </a:solidFill>
                <a:latin typeface="Calibri"/>
                <a:ea typeface="+mn-ea"/>
              </a:endParaRPr>
            </a:p>
          </p:txBody>
        </p:sp>
        <p:sp>
          <p:nvSpPr>
            <p:cNvPr id="9" name="Frihåndsform: figur 8">
              <a:extLst>
                <a:ext uri="{FF2B5EF4-FFF2-40B4-BE49-F238E27FC236}">
                  <a16:creationId xmlns:a16="http://schemas.microsoft.com/office/drawing/2014/main" id="{530BC113-0E8D-CC13-BCDA-64904A245A08}"/>
                </a:ext>
              </a:extLst>
            </p:cNvPr>
            <p:cNvSpPr/>
            <p:nvPr/>
          </p:nvSpPr>
          <p:spPr>
            <a:xfrm>
              <a:off x="6570028" y="4358679"/>
              <a:ext cx="747997" cy="3739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8002"/>
                <a:gd name="f7" fmla="val 374001"/>
                <a:gd name="f8" fmla="val 62335"/>
                <a:gd name="f9" fmla="val 27908"/>
                <a:gd name="f10" fmla="val 685667"/>
                <a:gd name="f11" fmla="val 720094"/>
                <a:gd name="f12" fmla="val 311666"/>
                <a:gd name="f13" fmla="val 346093"/>
                <a:gd name="f14" fmla="+- 0 0 -90"/>
                <a:gd name="f15" fmla="*/ f3 1 748002"/>
                <a:gd name="f16" fmla="*/ f4 1 374001"/>
                <a:gd name="f17" fmla="val f5"/>
                <a:gd name="f18" fmla="val f6"/>
                <a:gd name="f19" fmla="val f7"/>
                <a:gd name="f20" fmla="*/ f14 f0 1"/>
                <a:gd name="f21" fmla="+- f19 0 f17"/>
                <a:gd name="f22" fmla="+- f18 0 f17"/>
                <a:gd name="f23" fmla="*/ f20 1 f2"/>
                <a:gd name="f24" fmla="*/ f22 1 748002"/>
                <a:gd name="f25" fmla="*/ f21 1 374001"/>
                <a:gd name="f26" fmla="*/ 0 f22 1"/>
                <a:gd name="f27" fmla="*/ 62335 f21 1"/>
                <a:gd name="f28" fmla="*/ 62335 f22 1"/>
                <a:gd name="f29" fmla="*/ 0 f21 1"/>
                <a:gd name="f30" fmla="*/ 685667 f22 1"/>
                <a:gd name="f31" fmla="*/ 748002 f22 1"/>
                <a:gd name="f32" fmla="*/ 311666 f21 1"/>
                <a:gd name="f33" fmla="*/ 374001 f21 1"/>
                <a:gd name="f34" fmla="+- f23 0 f1"/>
                <a:gd name="f35" fmla="*/ f26 1 748002"/>
                <a:gd name="f36" fmla="*/ f27 1 374001"/>
                <a:gd name="f37" fmla="*/ f28 1 748002"/>
                <a:gd name="f38" fmla="*/ f29 1 374001"/>
                <a:gd name="f39" fmla="*/ f30 1 748002"/>
                <a:gd name="f40" fmla="*/ f31 1 748002"/>
                <a:gd name="f41" fmla="*/ f32 1 374001"/>
                <a:gd name="f42" fmla="*/ f33 1 374001"/>
                <a:gd name="f43" fmla="*/ f17 1 f24"/>
                <a:gd name="f44" fmla="*/ f18 1 f24"/>
                <a:gd name="f45" fmla="*/ f17 1 f25"/>
                <a:gd name="f46" fmla="*/ f19 1 f25"/>
                <a:gd name="f47" fmla="*/ f35 1 f24"/>
                <a:gd name="f48" fmla="*/ f36 1 f25"/>
                <a:gd name="f49" fmla="*/ f37 1 f24"/>
                <a:gd name="f50" fmla="*/ f38 1 f25"/>
                <a:gd name="f51" fmla="*/ f39 1 f24"/>
                <a:gd name="f52" fmla="*/ f40 1 f24"/>
                <a:gd name="f53" fmla="*/ f41 1 f25"/>
                <a:gd name="f54" fmla="*/ f42 1 f25"/>
                <a:gd name="f55" fmla="*/ f43 f15 1"/>
                <a:gd name="f56" fmla="*/ f44 f15 1"/>
                <a:gd name="f57" fmla="*/ f46 f16 1"/>
                <a:gd name="f58" fmla="*/ f45 f16 1"/>
                <a:gd name="f59" fmla="*/ f47 f15 1"/>
                <a:gd name="f60" fmla="*/ f48 f16 1"/>
                <a:gd name="f61" fmla="*/ f49 f15 1"/>
                <a:gd name="f62" fmla="*/ f50 f16 1"/>
                <a:gd name="f63" fmla="*/ f51 f15 1"/>
                <a:gd name="f64" fmla="*/ f52 f15 1"/>
                <a:gd name="f65" fmla="*/ f53 f16 1"/>
                <a:gd name="f66" fmla="*/ f54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4">
                  <a:pos x="f59" y="f60"/>
                </a:cxn>
                <a:cxn ang="f34">
                  <a:pos x="f61" y="f62"/>
                </a:cxn>
                <a:cxn ang="f34">
                  <a:pos x="f63" y="f62"/>
                </a:cxn>
                <a:cxn ang="f34">
                  <a:pos x="f64" y="f60"/>
                </a:cxn>
                <a:cxn ang="f34">
                  <a:pos x="f64" y="f65"/>
                </a:cxn>
                <a:cxn ang="f34">
                  <a:pos x="f63" y="f66"/>
                </a:cxn>
                <a:cxn ang="f34">
                  <a:pos x="f61" y="f66"/>
                </a:cxn>
                <a:cxn ang="f34">
                  <a:pos x="f59" y="f65"/>
                </a:cxn>
                <a:cxn ang="f34">
                  <a:pos x="f59" y="f60"/>
                </a:cxn>
              </a:cxnLst>
              <a:rect l="f55" t="f58" r="f56" b="f57"/>
              <a:pathLst>
                <a:path w="748002" h="3740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>
              <a:gsLst>
                <a:gs pos="0">
                  <a:srgbClr val="001F7C"/>
                </a:gs>
                <a:gs pos="100000">
                  <a:srgbClr val="ACB2D7"/>
                </a:gs>
              </a:gsLst>
              <a:lin ang="16200000"/>
            </a:gradFill>
            <a:ln cap="flat">
              <a:noFill/>
              <a:prstDash val="solid"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47985" tIns="47985" rIns="47985" bIns="47985" anchor="ctr" anchorCtr="1" compatLnSpc="1">
              <a:noAutofit/>
            </a:bodyPr>
            <a:lstStyle/>
            <a:p>
              <a:pPr algn="ctr" defTabSz="400047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75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nb-NO" sz="900" b="1" i="1">
                  <a:solidFill>
                    <a:srgbClr val="FFFFFF"/>
                  </a:solidFill>
                  <a:latin typeface="Calibri"/>
                  <a:ea typeface="+mn-ea"/>
                </a:rPr>
                <a:t>Juni</a:t>
              </a:r>
              <a:endParaRPr lang="nb-NO" sz="825" b="1" i="1">
                <a:solidFill>
                  <a:srgbClr val="FFFFFF"/>
                </a:solidFill>
                <a:latin typeface="Calibri"/>
                <a:ea typeface="+mn-ea"/>
              </a:endParaRPr>
            </a:p>
          </p:txBody>
        </p:sp>
        <p:sp>
          <p:nvSpPr>
            <p:cNvPr id="10" name="Frihåndsform: figur 9">
              <a:extLst>
                <a:ext uri="{FF2B5EF4-FFF2-40B4-BE49-F238E27FC236}">
                  <a16:creationId xmlns:a16="http://schemas.microsoft.com/office/drawing/2014/main" id="{0960F251-0FBC-7F57-BE3E-528B8CE8111C}"/>
                </a:ext>
              </a:extLst>
            </p:cNvPr>
            <p:cNvSpPr/>
            <p:nvPr/>
          </p:nvSpPr>
          <p:spPr>
            <a:xfrm>
              <a:off x="5758004" y="4240347"/>
              <a:ext cx="747997" cy="3739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8002"/>
                <a:gd name="f7" fmla="val 374001"/>
                <a:gd name="f8" fmla="val 62335"/>
                <a:gd name="f9" fmla="val 27908"/>
                <a:gd name="f10" fmla="val 685667"/>
                <a:gd name="f11" fmla="val 720094"/>
                <a:gd name="f12" fmla="val 311666"/>
                <a:gd name="f13" fmla="val 346093"/>
                <a:gd name="f14" fmla="+- 0 0 -90"/>
                <a:gd name="f15" fmla="*/ f3 1 748002"/>
                <a:gd name="f16" fmla="*/ f4 1 374001"/>
                <a:gd name="f17" fmla="val f5"/>
                <a:gd name="f18" fmla="val f6"/>
                <a:gd name="f19" fmla="val f7"/>
                <a:gd name="f20" fmla="*/ f14 f0 1"/>
                <a:gd name="f21" fmla="+- f19 0 f17"/>
                <a:gd name="f22" fmla="+- f18 0 f17"/>
                <a:gd name="f23" fmla="*/ f20 1 f2"/>
                <a:gd name="f24" fmla="*/ f22 1 748002"/>
                <a:gd name="f25" fmla="*/ f21 1 374001"/>
                <a:gd name="f26" fmla="*/ 0 f22 1"/>
                <a:gd name="f27" fmla="*/ 62335 f21 1"/>
                <a:gd name="f28" fmla="*/ 62335 f22 1"/>
                <a:gd name="f29" fmla="*/ 0 f21 1"/>
                <a:gd name="f30" fmla="*/ 685667 f22 1"/>
                <a:gd name="f31" fmla="*/ 748002 f22 1"/>
                <a:gd name="f32" fmla="*/ 311666 f21 1"/>
                <a:gd name="f33" fmla="*/ 374001 f21 1"/>
                <a:gd name="f34" fmla="+- f23 0 f1"/>
                <a:gd name="f35" fmla="*/ f26 1 748002"/>
                <a:gd name="f36" fmla="*/ f27 1 374001"/>
                <a:gd name="f37" fmla="*/ f28 1 748002"/>
                <a:gd name="f38" fmla="*/ f29 1 374001"/>
                <a:gd name="f39" fmla="*/ f30 1 748002"/>
                <a:gd name="f40" fmla="*/ f31 1 748002"/>
                <a:gd name="f41" fmla="*/ f32 1 374001"/>
                <a:gd name="f42" fmla="*/ f33 1 374001"/>
                <a:gd name="f43" fmla="*/ f17 1 f24"/>
                <a:gd name="f44" fmla="*/ f18 1 f24"/>
                <a:gd name="f45" fmla="*/ f17 1 f25"/>
                <a:gd name="f46" fmla="*/ f19 1 f25"/>
                <a:gd name="f47" fmla="*/ f35 1 f24"/>
                <a:gd name="f48" fmla="*/ f36 1 f25"/>
                <a:gd name="f49" fmla="*/ f37 1 f24"/>
                <a:gd name="f50" fmla="*/ f38 1 f25"/>
                <a:gd name="f51" fmla="*/ f39 1 f24"/>
                <a:gd name="f52" fmla="*/ f40 1 f24"/>
                <a:gd name="f53" fmla="*/ f41 1 f25"/>
                <a:gd name="f54" fmla="*/ f42 1 f25"/>
                <a:gd name="f55" fmla="*/ f43 f15 1"/>
                <a:gd name="f56" fmla="*/ f44 f15 1"/>
                <a:gd name="f57" fmla="*/ f46 f16 1"/>
                <a:gd name="f58" fmla="*/ f45 f16 1"/>
                <a:gd name="f59" fmla="*/ f47 f15 1"/>
                <a:gd name="f60" fmla="*/ f48 f16 1"/>
                <a:gd name="f61" fmla="*/ f49 f15 1"/>
                <a:gd name="f62" fmla="*/ f50 f16 1"/>
                <a:gd name="f63" fmla="*/ f51 f15 1"/>
                <a:gd name="f64" fmla="*/ f52 f15 1"/>
                <a:gd name="f65" fmla="*/ f53 f16 1"/>
                <a:gd name="f66" fmla="*/ f54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4">
                  <a:pos x="f59" y="f60"/>
                </a:cxn>
                <a:cxn ang="f34">
                  <a:pos x="f61" y="f62"/>
                </a:cxn>
                <a:cxn ang="f34">
                  <a:pos x="f63" y="f62"/>
                </a:cxn>
                <a:cxn ang="f34">
                  <a:pos x="f64" y="f60"/>
                </a:cxn>
                <a:cxn ang="f34">
                  <a:pos x="f64" y="f65"/>
                </a:cxn>
                <a:cxn ang="f34">
                  <a:pos x="f63" y="f66"/>
                </a:cxn>
                <a:cxn ang="f34">
                  <a:pos x="f61" y="f66"/>
                </a:cxn>
                <a:cxn ang="f34">
                  <a:pos x="f59" y="f65"/>
                </a:cxn>
                <a:cxn ang="f34">
                  <a:pos x="f59" y="f60"/>
                </a:cxn>
              </a:cxnLst>
              <a:rect l="f55" t="f58" r="f56" b="f57"/>
              <a:pathLst>
                <a:path w="748002" h="3740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C000"/>
            </a:solidFill>
            <a:ln cap="flat">
              <a:noFill/>
              <a:prstDash val="solid"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47985" tIns="47985" rIns="47985" bIns="47985" anchor="ctr" anchorCtr="1" compatLnSpc="1">
              <a:noAutofit/>
            </a:bodyPr>
            <a:lstStyle/>
            <a:p>
              <a:pPr algn="ctr" defTabSz="400047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75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nb-NO" sz="900" b="1" i="1">
                  <a:solidFill>
                    <a:srgbClr val="FFFFFF"/>
                  </a:solidFill>
                  <a:latin typeface="Calibri"/>
                  <a:ea typeface="+mn-ea"/>
                </a:rPr>
                <a:t>Juli</a:t>
              </a:r>
              <a:endParaRPr lang="nb-NO" sz="825" b="1" i="1">
                <a:solidFill>
                  <a:srgbClr val="FFFFFF"/>
                </a:solidFill>
                <a:latin typeface="Calibri"/>
                <a:ea typeface="+mn-ea"/>
              </a:endParaRPr>
            </a:p>
          </p:txBody>
        </p:sp>
        <p:sp>
          <p:nvSpPr>
            <p:cNvPr id="11" name="Frihåndsform: figur 10">
              <a:extLst>
                <a:ext uri="{FF2B5EF4-FFF2-40B4-BE49-F238E27FC236}">
                  <a16:creationId xmlns:a16="http://schemas.microsoft.com/office/drawing/2014/main" id="{D71484F6-1528-1026-E11D-10A007F1AF26}"/>
                </a:ext>
              </a:extLst>
            </p:cNvPr>
            <p:cNvSpPr/>
            <p:nvPr/>
          </p:nvSpPr>
          <p:spPr>
            <a:xfrm>
              <a:off x="4953890" y="4358679"/>
              <a:ext cx="747997" cy="3739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8002"/>
                <a:gd name="f7" fmla="val 374001"/>
                <a:gd name="f8" fmla="val 62335"/>
                <a:gd name="f9" fmla="val 27908"/>
                <a:gd name="f10" fmla="val 685667"/>
                <a:gd name="f11" fmla="val 720094"/>
                <a:gd name="f12" fmla="val 311666"/>
                <a:gd name="f13" fmla="val 346093"/>
                <a:gd name="f14" fmla="+- 0 0 -90"/>
                <a:gd name="f15" fmla="*/ f3 1 748002"/>
                <a:gd name="f16" fmla="*/ f4 1 374001"/>
                <a:gd name="f17" fmla="val f5"/>
                <a:gd name="f18" fmla="val f6"/>
                <a:gd name="f19" fmla="val f7"/>
                <a:gd name="f20" fmla="*/ f14 f0 1"/>
                <a:gd name="f21" fmla="+- f19 0 f17"/>
                <a:gd name="f22" fmla="+- f18 0 f17"/>
                <a:gd name="f23" fmla="*/ f20 1 f2"/>
                <a:gd name="f24" fmla="*/ f22 1 748002"/>
                <a:gd name="f25" fmla="*/ f21 1 374001"/>
                <a:gd name="f26" fmla="*/ 0 f22 1"/>
                <a:gd name="f27" fmla="*/ 62335 f21 1"/>
                <a:gd name="f28" fmla="*/ 62335 f22 1"/>
                <a:gd name="f29" fmla="*/ 0 f21 1"/>
                <a:gd name="f30" fmla="*/ 685667 f22 1"/>
                <a:gd name="f31" fmla="*/ 748002 f22 1"/>
                <a:gd name="f32" fmla="*/ 311666 f21 1"/>
                <a:gd name="f33" fmla="*/ 374001 f21 1"/>
                <a:gd name="f34" fmla="+- f23 0 f1"/>
                <a:gd name="f35" fmla="*/ f26 1 748002"/>
                <a:gd name="f36" fmla="*/ f27 1 374001"/>
                <a:gd name="f37" fmla="*/ f28 1 748002"/>
                <a:gd name="f38" fmla="*/ f29 1 374001"/>
                <a:gd name="f39" fmla="*/ f30 1 748002"/>
                <a:gd name="f40" fmla="*/ f31 1 748002"/>
                <a:gd name="f41" fmla="*/ f32 1 374001"/>
                <a:gd name="f42" fmla="*/ f33 1 374001"/>
                <a:gd name="f43" fmla="*/ f17 1 f24"/>
                <a:gd name="f44" fmla="*/ f18 1 f24"/>
                <a:gd name="f45" fmla="*/ f17 1 f25"/>
                <a:gd name="f46" fmla="*/ f19 1 f25"/>
                <a:gd name="f47" fmla="*/ f35 1 f24"/>
                <a:gd name="f48" fmla="*/ f36 1 f25"/>
                <a:gd name="f49" fmla="*/ f37 1 f24"/>
                <a:gd name="f50" fmla="*/ f38 1 f25"/>
                <a:gd name="f51" fmla="*/ f39 1 f24"/>
                <a:gd name="f52" fmla="*/ f40 1 f24"/>
                <a:gd name="f53" fmla="*/ f41 1 f25"/>
                <a:gd name="f54" fmla="*/ f42 1 f25"/>
                <a:gd name="f55" fmla="*/ f43 f15 1"/>
                <a:gd name="f56" fmla="*/ f44 f15 1"/>
                <a:gd name="f57" fmla="*/ f46 f16 1"/>
                <a:gd name="f58" fmla="*/ f45 f16 1"/>
                <a:gd name="f59" fmla="*/ f47 f15 1"/>
                <a:gd name="f60" fmla="*/ f48 f16 1"/>
                <a:gd name="f61" fmla="*/ f49 f15 1"/>
                <a:gd name="f62" fmla="*/ f50 f16 1"/>
                <a:gd name="f63" fmla="*/ f51 f15 1"/>
                <a:gd name="f64" fmla="*/ f52 f15 1"/>
                <a:gd name="f65" fmla="*/ f53 f16 1"/>
                <a:gd name="f66" fmla="*/ f54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4">
                  <a:pos x="f59" y="f60"/>
                </a:cxn>
                <a:cxn ang="f34">
                  <a:pos x="f61" y="f62"/>
                </a:cxn>
                <a:cxn ang="f34">
                  <a:pos x="f63" y="f62"/>
                </a:cxn>
                <a:cxn ang="f34">
                  <a:pos x="f64" y="f60"/>
                </a:cxn>
                <a:cxn ang="f34">
                  <a:pos x="f64" y="f65"/>
                </a:cxn>
                <a:cxn ang="f34">
                  <a:pos x="f63" y="f66"/>
                </a:cxn>
                <a:cxn ang="f34">
                  <a:pos x="f61" y="f66"/>
                </a:cxn>
                <a:cxn ang="f34">
                  <a:pos x="f59" y="f65"/>
                </a:cxn>
                <a:cxn ang="f34">
                  <a:pos x="f59" y="f60"/>
                </a:cxn>
              </a:cxnLst>
              <a:rect l="f55" t="f58" r="f56" b="f57"/>
              <a:pathLst>
                <a:path w="748002" h="3740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>
              <a:gsLst>
                <a:gs pos="0">
                  <a:srgbClr val="001F7C"/>
                </a:gs>
                <a:gs pos="100000">
                  <a:srgbClr val="ACB2D7"/>
                </a:gs>
              </a:gsLst>
              <a:lin ang="16200000"/>
            </a:gradFill>
            <a:ln cap="flat">
              <a:noFill/>
              <a:prstDash val="solid"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47985" tIns="47985" rIns="47985" bIns="47985" anchor="ctr" anchorCtr="1" compatLnSpc="1">
              <a:noAutofit/>
            </a:bodyPr>
            <a:lstStyle/>
            <a:p>
              <a:pPr algn="ctr" defTabSz="400047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75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nb-NO" sz="900" b="1" i="1">
                  <a:solidFill>
                    <a:srgbClr val="FFFFFF"/>
                  </a:solidFill>
                  <a:latin typeface="Calibri"/>
                  <a:ea typeface="+mn-ea"/>
                </a:rPr>
                <a:t>August</a:t>
              </a:r>
              <a:endParaRPr lang="nb-NO" sz="825" b="1" i="1">
                <a:solidFill>
                  <a:srgbClr val="FFFFFF"/>
                </a:solidFill>
                <a:latin typeface="Calibri"/>
                <a:ea typeface="+mn-ea"/>
              </a:endParaRPr>
            </a:p>
          </p:txBody>
        </p:sp>
        <p:sp>
          <p:nvSpPr>
            <p:cNvPr id="12" name="Frihåndsform: figur 11">
              <a:extLst>
                <a:ext uri="{FF2B5EF4-FFF2-40B4-BE49-F238E27FC236}">
                  <a16:creationId xmlns:a16="http://schemas.microsoft.com/office/drawing/2014/main" id="{92007601-1082-7150-D4BC-F11AD8D2D570}"/>
                </a:ext>
              </a:extLst>
            </p:cNvPr>
            <p:cNvSpPr/>
            <p:nvPr/>
          </p:nvSpPr>
          <p:spPr>
            <a:xfrm>
              <a:off x="4292303" y="3767135"/>
              <a:ext cx="888092" cy="3739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88096"/>
                <a:gd name="f7" fmla="val 374001"/>
                <a:gd name="f8" fmla="val 62335"/>
                <a:gd name="f9" fmla="val 27908"/>
                <a:gd name="f10" fmla="val 825761"/>
                <a:gd name="f11" fmla="val 860188"/>
                <a:gd name="f12" fmla="val 311666"/>
                <a:gd name="f13" fmla="val 346093"/>
                <a:gd name="f14" fmla="+- 0 0 -90"/>
                <a:gd name="f15" fmla="*/ f3 1 888096"/>
                <a:gd name="f16" fmla="*/ f4 1 374001"/>
                <a:gd name="f17" fmla="val f5"/>
                <a:gd name="f18" fmla="val f6"/>
                <a:gd name="f19" fmla="val f7"/>
                <a:gd name="f20" fmla="*/ f14 f0 1"/>
                <a:gd name="f21" fmla="+- f19 0 f17"/>
                <a:gd name="f22" fmla="+- f18 0 f17"/>
                <a:gd name="f23" fmla="*/ f20 1 f2"/>
                <a:gd name="f24" fmla="*/ f22 1 888096"/>
                <a:gd name="f25" fmla="*/ f21 1 374001"/>
                <a:gd name="f26" fmla="*/ 0 f22 1"/>
                <a:gd name="f27" fmla="*/ 62335 f21 1"/>
                <a:gd name="f28" fmla="*/ 62335 f22 1"/>
                <a:gd name="f29" fmla="*/ 0 f21 1"/>
                <a:gd name="f30" fmla="*/ 825761 f22 1"/>
                <a:gd name="f31" fmla="*/ 888096 f22 1"/>
                <a:gd name="f32" fmla="*/ 311666 f21 1"/>
                <a:gd name="f33" fmla="*/ 374001 f21 1"/>
                <a:gd name="f34" fmla="+- f23 0 f1"/>
                <a:gd name="f35" fmla="*/ f26 1 888096"/>
                <a:gd name="f36" fmla="*/ f27 1 374001"/>
                <a:gd name="f37" fmla="*/ f28 1 888096"/>
                <a:gd name="f38" fmla="*/ f29 1 374001"/>
                <a:gd name="f39" fmla="*/ f30 1 888096"/>
                <a:gd name="f40" fmla="*/ f31 1 888096"/>
                <a:gd name="f41" fmla="*/ f32 1 374001"/>
                <a:gd name="f42" fmla="*/ f33 1 374001"/>
                <a:gd name="f43" fmla="*/ f17 1 f24"/>
                <a:gd name="f44" fmla="*/ f18 1 f24"/>
                <a:gd name="f45" fmla="*/ f17 1 f25"/>
                <a:gd name="f46" fmla="*/ f19 1 f25"/>
                <a:gd name="f47" fmla="*/ f35 1 f24"/>
                <a:gd name="f48" fmla="*/ f36 1 f25"/>
                <a:gd name="f49" fmla="*/ f37 1 f24"/>
                <a:gd name="f50" fmla="*/ f38 1 f25"/>
                <a:gd name="f51" fmla="*/ f39 1 f24"/>
                <a:gd name="f52" fmla="*/ f40 1 f24"/>
                <a:gd name="f53" fmla="*/ f41 1 f25"/>
                <a:gd name="f54" fmla="*/ f42 1 f25"/>
                <a:gd name="f55" fmla="*/ f43 f15 1"/>
                <a:gd name="f56" fmla="*/ f44 f15 1"/>
                <a:gd name="f57" fmla="*/ f46 f16 1"/>
                <a:gd name="f58" fmla="*/ f45 f16 1"/>
                <a:gd name="f59" fmla="*/ f47 f15 1"/>
                <a:gd name="f60" fmla="*/ f48 f16 1"/>
                <a:gd name="f61" fmla="*/ f49 f15 1"/>
                <a:gd name="f62" fmla="*/ f50 f16 1"/>
                <a:gd name="f63" fmla="*/ f51 f15 1"/>
                <a:gd name="f64" fmla="*/ f52 f15 1"/>
                <a:gd name="f65" fmla="*/ f53 f16 1"/>
                <a:gd name="f66" fmla="*/ f54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4">
                  <a:pos x="f59" y="f60"/>
                </a:cxn>
                <a:cxn ang="f34">
                  <a:pos x="f61" y="f62"/>
                </a:cxn>
                <a:cxn ang="f34">
                  <a:pos x="f63" y="f62"/>
                </a:cxn>
                <a:cxn ang="f34">
                  <a:pos x="f64" y="f60"/>
                </a:cxn>
                <a:cxn ang="f34">
                  <a:pos x="f64" y="f65"/>
                </a:cxn>
                <a:cxn ang="f34">
                  <a:pos x="f63" y="f66"/>
                </a:cxn>
                <a:cxn ang="f34">
                  <a:pos x="f61" y="f66"/>
                </a:cxn>
                <a:cxn ang="f34">
                  <a:pos x="f59" y="f65"/>
                </a:cxn>
                <a:cxn ang="f34">
                  <a:pos x="f59" y="f60"/>
                </a:cxn>
              </a:cxnLst>
              <a:rect l="f55" t="f58" r="f56" b="f57"/>
              <a:pathLst>
                <a:path w="888096" h="3740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>
              <a:gsLst>
                <a:gs pos="0">
                  <a:srgbClr val="001F7C"/>
                </a:gs>
                <a:gs pos="100000">
                  <a:srgbClr val="ACB2D7"/>
                </a:gs>
              </a:gsLst>
              <a:lin ang="16200000"/>
            </a:gradFill>
            <a:ln cap="flat">
              <a:noFill/>
              <a:prstDash val="solid"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47985" tIns="47985" rIns="47985" bIns="47985" anchor="ctr" anchorCtr="1" compatLnSpc="1">
              <a:noAutofit/>
            </a:bodyPr>
            <a:lstStyle/>
            <a:p>
              <a:pPr algn="ctr" defTabSz="400047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75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nb-NO" sz="900" b="1">
                  <a:solidFill>
                    <a:srgbClr val="FFFFFF"/>
                  </a:solidFill>
                  <a:latin typeface="Calibri"/>
                  <a:ea typeface="+mn-ea"/>
                </a:rPr>
                <a:t>September</a:t>
              </a:r>
              <a:endParaRPr lang="nb-NO" sz="825" b="1">
                <a:solidFill>
                  <a:srgbClr val="FFFFFF"/>
                </a:solidFill>
                <a:latin typeface="Calibri"/>
                <a:ea typeface="+mn-ea"/>
              </a:endParaRPr>
            </a:p>
          </p:txBody>
        </p:sp>
        <p:sp>
          <p:nvSpPr>
            <p:cNvPr id="13" name="Frihåndsform: figur 12">
              <a:extLst>
                <a:ext uri="{FF2B5EF4-FFF2-40B4-BE49-F238E27FC236}">
                  <a16:creationId xmlns:a16="http://schemas.microsoft.com/office/drawing/2014/main" id="{B42C60A5-6EC3-5A0A-C69C-75822A969C07}"/>
                </a:ext>
              </a:extLst>
            </p:cNvPr>
            <p:cNvSpPr/>
            <p:nvPr/>
          </p:nvSpPr>
          <p:spPr>
            <a:xfrm>
              <a:off x="4145825" y="2959071"/>
              <a:ext cx="747997" cy="3739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8002"/>
                <a:gd name="f7" fmla="val 374001"/>
                <a:gd name="f8" fmla="val 62335"/>
                <a:gd name="f9" fmla="val 27908"/>
                <a:gd name="f10" fmla="val 685667"/>
                <a:gd name="f11" fmla="val 720094"/>
                <a:gd name="f12" fmla="val 311666"/>
                <a:gd name="f13" fmla="val 346093"/>
                <a:gd name="f14" fmla="+- 0 0 -90"/>
                <a:gd name="f15" fmla="*/ f3 1 748002"/>
                <a:gd name="f16" fmla="*/ f4 1 374001"/>
                <a:gd name="f17" fmla="val f5"/>
                <a:gd name="f18" fmla="val f6"/>
                <a:gd name="f19" fmla="val f7"/>
                <a:gd name="f20" fmla="*/ f14 f0 1"/>
                <a:gd name="f21" fmla="+- f19 0 f17"/>
                <a:gd name="f22" fmla="+- f18 0 f17"/>
                <a:gd name="f23" fmla="*/ f20 1 f2"/>
                <a:gd name="f24" fmla="*/ f22 1 748002"/>
                <a:gd name="f25" fmla="*/ f21 1 374001"/>
                <a:gd name="f26" fmla="*/ 0 f22 1"/>
                <a:gd name="f27" fmla="*/ 62335 f21 1"/>
                <a:gd name="f28" fmla="*/ 62335 f22 1"/>
                <a:gd name="f29" fmla="*/ 0 f21 1"/>
                <a:gd name="f30" fmla="*/ 685667 f22 1"/>
                <a:gd name="f31" fmla="*/ 748002 f22 1"/>
                <a:gd name="f32" fmla="*/ 311666 f21 1"/>
                <a:gd name="f33" fmla="*/ 374001 f21 1"/>
                <a:gd name="f34" fmla="+- f23 0 f1"/>
                <a:gd name="f35" fmla="*/ f26 1 748002"/>
                <a:gd name="f36" fmla="*/ f27 1 374001"/>
                <a:gd name="f37" fmla="*/ f28 1 748002"/>
                <a:gd name="f38" fmla="*/ f29 1 374001"/>
                <a:gd name="f39" fmla="*/ f30 1 748002"/>
                <a:gd name="f40" fmla="*/ f31 1 748002"/>
                <a:gd name="f41" fmla="*/ f32 1 374001"/>
                <a:gd name="f42" fmla="*/ f33 1 374001"/>
                <a:gd name="f43" fmla="*/ f17 1 f24"/>
                <a:gd name="f44" fmla="*/ f18 1 f24"/>
                <a:gd name="f45" fmla="*/ f17 1 f25"/>
                <a:gd name="f46" fmla="*/ f19 1 f25"/>
                <a:gd name="f47" fmla="*/ f35 1 f24"/>
                <a:gd name="f48" fmla="*/ f36 1 f25"/>
                <a:gd name="f49" fmla="*/ f37 1 f24"/>
                <a:gd name="f50" fmla="*/ f38 1 f25"/>
                <a:gd name="f51" fmla="*/ f39 1 f24"/>
                <a:gd name="f52" fmla="*/ f40 1 f24"/>
                <a:gd name="f53" fmla="*/ f41 1 f25"/>
                <a:gd name="f54" fmla="*/ f42 1 f25"/>
                <a:gd name="f55" fmla="*/ f43 f15 1"/>
                <a:gd name="f56" fmla="*/ f44 f15 1"/>
                <a:gd name="f57" fmla="*/ f46 f16 1"/>
                <a:gd name="f58" fmla="*/ f45 f16 1"/>
                <a:gd name="f59" fmla="*/ f47 f15 1"/>
                <a:gd name="f60" fmla="*/ f48 f16 1"/>
                <a:gd name="f61" fmla="*/ f49 f15 1"/>
                <a:gd name="f62" fmla="*/ f50 f16 1"/>
                <a:gd name="f63" fmla="*/ f51 f15 1"/>
                <a:gd name="f64" fmla="*/ f52 f15 1"/>
                <a:gd name="f65" fmla="*/ f53 f16 1"/>
                <a:gd name="f66" fmla="*/ f54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4">
                  <a:pos x="f59" y="f60"/>
                </a:cxn>
                <a:cxn ang="f34">
                  <a:pos x="f61" y="f62"/>
                </a:cxn>
                <a:cxn ang="f34">
                  <a:pos x="f63" y="f62"/>
                </a:cxn>
                <a:cxn ang="f34">
                  <a:pos x="f64" y="f60"/>
                </a:cxn>
                <a:cxn ang="f34">
                  <a:pos x="f64" y="f65"/>
                </a:cxn>
                <a:cxn ang="f34">
                  <a:pos x="f63" y="f66"/>
                </a:cxn>
                <a:cxn ang="f34">
                  <a:pos x="f61" y="f66"/>
                </a:cxn>
                <a:cxn ang="f34">
                  <a:pos x="f59" y="f65"/>
                </a:cxn>
                <a:cxn ang="f34">
                  <a:pos x="f59" y="f60"/>
                </a:cxn>
              </a:cxnLst>
              <a:rect l="f55" t="f58" r="f56" b="f57"/>
              <a:pathLst>
                <a:path w="748002" h="3740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>
              <a:gsLst>
                <a:gs pos="0">
                  <a:srgbClr val="001F7C"/>
                </a:gs>
                <a:gs pos="100000">
                  <a:srgbClr val="ACB2D7"/>
                </a:gs>
              </a:gsLst>
              <a:lin ang="16200000"/>
            </a:gradFill>
            <a:ln cap="flat">
              <a:noFill/>
              <a:prstDash val="solid"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45125" tIns="45125" rIns="45125" bIns="45125" anchor="ctr" anchorCtr="1" compatLnSpc="1">
              <a:noAutofit/>
            </a:bodyPr>
            <a:lstStyle/>
            <a:p>
              <a:pPr algn="ctr" defTabSz="36671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75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nb-NO" sz="825" b="1" i="1">
                  <a:solidFill>
                    <a:srgbClr val="FFFFFF"/>
                  </a:solidFill>
                  <a:latin typeface="Calibri"/>
                  <a:ea typeface="+mn-ea"/>
                </a:rPr>
                <a:t>Oktober</a:t>
              </a:r>
            </a:p>
          </p:txBody>
        </p:sp>
        <p:sp>
          <p:nvSpPr>
            <p:cNvPr id="14" name="Frihåndsform: figur 13">
              <a:extLst>
                <a:ext uri="{FF2B5EF4-FFF2-40B4-BE49-F238E27FC236}">
                  <a16:creationId xmlns:a16="http://schemas.microsoft.com/office/drawing/2014/main" id="{AAED9229-4526-2260-EF20-600A5AAD5307}"/>
                </a:ext>
              </a:extLst>
            </p:cNvPr>
            <p:cNvSpPr/>
            <p:nvPr/>
          </p:nvSpPr>
          <p:spPr>
            <a:xfrm>
              <a:off x="4362346" y="2151007"/>
              <a:ext cx="747997" cy="3739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8002"/>
                <a:gd name="f7" fmla="val 374001"/>
                <a:gd name="f8" fmla="val 62335"/>
                <a:gd name="f9" fmla="val 27908"/>
                <a:gd name="f10" fmla="val 685667"/>
                <a:gd name="f11" fmla="val 720094"/>
                <a:gd name="f12" fmla="val 311666"/>
                <a:gd name="f13" fmla="val 346093"/>
                <a:gd name="f14" fmla="+- 0 0 -90"/>
                <a:gd name="f15" fmla="*/ f3 1 748002"/>
                <a:gd name="f16" fmla="*/ f4 1 374001"/>
                <a:gd name="f17" fmla="val f5"/>
                <a:gd name="f18" fmla="val f6"/>
                <a:gd name="f19" fmla="val f7"/>
                <a:gd name="f20" fmla="*/ f14 f0 1"/>
                <a:gd name="f21" fmla="+- f19 0 f17"/>
                <a:gd name="f22" fmla="+- f18 0 f17"/>
                <a:gd name="f23" fmla="*/ f20 1 f2"/>
                <a:gd name="f24" fmla="*/ f22 1 748002"/>
                <a:gd name="f25" fmla="*/ f21 1 374001"/>
                <a:gd name="f26" fmla="*/ 0 f22 1"/>
                <a:gd name="f27" fmla="*/ 62335 f21 1"/>
                <a:gd name="f28" fmla="*/ 62335 f22 1"/>
                <a:gd name="f29" fmla="*/ 0 f21 1"/>
                <a:gd name="f30" fmla="*/ 685667 f22 1"/>
                <a:gd name="f31" fmla="*/ 748002 f22 1"/>
                <a:gd name="f32" fmla="*/ 311666 f21 1"/>
                <a:gd name="f33" fmla="*/ 374001 f21 1"/>
                <a:gd name="f34" fmla="+- f23 0 f1"/>
                <a:gd name="f35" fmla="*/ f26 1 748002"/>
                <a:gd name="f36" fmla="*/ f27 1 374001"/>
                <a:gd name="f37" fmla="*/ f28 1 748002"/>
                <a:gd name="f38" fmla="*/ f29 1 374001"/>
                <a:gd name="f39" fmla="*/ f30 1 748002"/>
                <a:gd name="f40" fmla="*/ f31 1 748002"/>
                <a:gd name="f41" fmla="*/ f32 1 374001"/>
                <a:gd name="f42" fmla="*/ f33 1 374001"/>
                <a:gd name="f43" fmla="*/ f17 1 f24"/>
                <a:gd name="f44" fmla="*/ f18 1 f24"/>
                <a:gd name="f45" fmla="*/ f17 1 f25"/>
                <a:gd name="f46" fmla="*/ f19 1 f25"/>
                <a:gd name="f47" fmla="*/ f35 1 f24"/>
                <a:gd name="f48" fmla="*/ f36 1 f25"/>
                <a:gd name="f49" fmla="*/ f37 1 f24"/>
                <a:gd name="f50" fmla="*/ f38 1 f25"/>
                <a:gd name="f51" fmla="*/ f39 1 f24"/>
                <a:gd name="f52" fmla="*/ f40 1 f24"/>
                <a:gd name="f53" fmla="*/ f41 1 f25"/>
                <a:gd name="f54" fmla="*/ f42 1 f25"/>
                <a:gd name="f55" fmla="*/ f43 f15 1"/>
                <a:gd name="f56" fmla="*/ f44 f15 1"/>
                <a:gd name="f57" fmla="*/ f46 f16 1"/>
                <a:gd name="f58" fmla="*/ f45 f16 1"/>
                <a:gd name="f59" fmla="*/ f47 f15 1"/>
                <a:gd name="f60" fmla="*/ f48 f16 1"/>
                <a:gd name="f61" fmla="*/ f49 f15 1"/>
                <a:gd name="f62" fmla="*/ f50 f16 1"/>
                <a:gd name="f63" fmla="*/ f51 f15 1"/>
                <a:gd name="f64" fmla="*/ f52 f15 1"/>
                <a:gd name="f65" fmla="*/ f53 f16 1"/>
                <a:gd name="f66" fmla="*/ f54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4">
                  <a:pos x="f59" y="f60"/>
                </a:cxn>
                <a:cxn ang="f34">
                  <a:pos x="f61" y="f62"/>
                </a:cxn>
                <a:cxn ang="f34">
                  <a:pos x="f63" y="f62"/>
                </a:cxn>
                <a:cxn ang="f34">
                  <a:pos x="f64" y="f60"/>
                </a:cxn>
                <a:cxn ang="f34">
                  <a:pos x="f64" y="f65"/>
                </a:cxn>
                <a:cxn ang="f34">
                  <a:pos x="f63" y="f66"/>
                </a:cxn>
                <a:cxn ang="f34">
                  <a:pos x="f61" y="f66"/>
                </a:cxn>
                <a:cxn ang="f34">
                  <a:pos x="f59" y="f65"/>
                </a:cxn>
                <a:cxn ang="f34">
                  <a:pos x="f59" y="f60"/>
                </a:cxn>
              </a:cxnLst>
              <a:rect l="f55" t="f58" r="f56" b="f57"/>
              <a:pathLst>
                <a:path w="748002" h="3740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>
              <a:gsLst>
                <a:gs pos="0">
                  <a:srgbClr val="001F7C"/>
                </a:gs>
                <a:gs pos="100000">
                  <a:srgbClr val="ACB2D7"/>
                </a:gs>
              </a:gsLst>
              <a:lin ang="16200000"/>
            </a:gradFill>
            <a:ln cap="flat">
              <a:noFill/>
              <a:prstDash val="solid"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45125" tIns="45125" rIns="45125" bIns="45125" anchor="ctr" anchorCtr="1" compatLnSpc="1">
              <a:noAutofit/>
            </a:bodyPr>
            <a:lstStyle/>
            <a:p>
              <a:pPr algn="ctr" defTabSz="36671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75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nb-NO" sz="825" b="1" i="1">
                  <a:solidFill>
                    <a:srgbClr val="FFFFFF"/>
                  </a:solidFill>
                  <a:latin typeface="Calibri"/>
                  <a:ea typeface="+mn-ea"/>
                </a:rPr>
                <a:t>November</a:t>
              </a:r>
            </a:p>
          </p:txBody>
        </p:sp>
        <p:sp>
          <p:nvSpPr>
            <p:cNvPr id="15" name="Frihåndsform: figur 14">
              <a:extLst>
                <a:ext uri="{FF2B5EF4-FFF2-40B4-BE49-F238E27FC236}">
                  <a16:creationId xmlns:a16="http://schemas.microsoft.com/office/drawing/2014/main" id="{E4C90C73-513D-3A78-D0D3-741DEE943730}"/>
                </a:ext>
              </a:extLst>
            </p:cNvPr>
            <p:cNvSpPr/>
            <p:nvPr/>
          </p:nvSpPr>
          <p:spPr>
            <a:xfrm>
              <a:off x="4871868" y="1690807"/>
              <a:ext cx="816129" cy="3739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16130"/>
                <a:gd name="f7" fmla="val 374001"/>
                <a:gd name="f8" fmla="val 62335"/>
                <a:gd name="f9" fmla="val 27908"/>
                <a:gd name="f10" fmla="val 753795"/>
                <a:gd name="f11" fmla="val 788222"/>
                <a:gd name="f12" fmla="val 311666"/>
                <a:gd name="f13" fmla="val 346093"/>
                <a:gd name="f14" fmla="+- 0 0 -90"/>
                <a:gd name="f15" fmla="*/ f3 1 816130"/>
                <a:gd name="f16" fmla="*/ f4 1 374001"/>
                <a:gd name="f17" fmla="val f5"/>
                <a:gd name="f18" fmla="val f6"/>
                <a:gd name="f19" fmla="val f7"/>
                <a:gd name="f20" fmla="*/ f14 f0 1"/>
                <a:gd name="f21" fmla="+- f19 0 f17"/>
                <a:gd name="f22" fmla="+- f18 0 f17"/>
                <a:gd name="f23" fmla="*/ f20 1 f2"/>
                <a:gd name="f24" fmla="*/ f22 1 816130"/>
                <a:gd name="f25" fmla="*/ f21 1 374001"/>
                <a:gd name="f26" fmla="*/ 0 f22 1"/>
                <a:gd name="f27" fmla="*/ 62335 f21 1"/>
                <a:gd name="f28" fmla="*/ 62335 f22 1"/>
                <a:gd name="f29" fmla="*/ 0 f21 1"/>
                <a:gd name="f30" fmla="*/ 753795 f22 1"/>
                <a:gd name="f31" fmla="*/ 816130 f22 1"/>
                <a:gd name="f32" fmla="*/ 311666 f21 1"/>
                <a:gd name="f33" fmla="*/ 374001 f21 1"/>
                <a:gd name="f34" fmla="+- f23 0 f1"/>
                <a:gd name="f35" fmla="*/ f26 1 816130"/>
                <a:gd name="f36" fmla="*/ f27 1 374001"/>
                <a:gd name="f37" fmla="*/ f28 1 816130"/>
                <a:gd name="f38" fmla="*/ f29 1 374001"/>
                <a:gd name="f39" fmla="*/ f30 1 816130"/>
                <a:gd name="f40" fmla="*/ f31 1 816130"/>
                <a:gd name="f41" fmla="*/ f32 1 374001"/>
                <a:gd name="f42" fmla="*/ f33 1 374001"/>
                <a:gd name="f43" fmla="*/ f17 1 f24"/>
                <a:gd name="f44" fmla="*/ f18 1 f24"/>
                <a:gd name="f45" fmla="*/ f17 1 f25"/>
                <a:gd name="f46" fmla="*/ f19 1 f25"/>
                <a:gd name="f47" fmla="*/ f35 1 f24"/>
                <a:gd name="f48" fmla="*/ f36 1 f25"/>
                <a:gd name="f49" fmla="*/ f37 1 f24"/>
                <a:gd name="f50" fmla="*/ f38 1 f25"/>
                <a:gd name="f51" fmla="*/ f39 1 f24"/>
                <a:gd name="f52" fmla="*/ f40 1 f24"/>
                <a:gd name="f53" fmla="*/ f41 1 f25"/>
                <a:gd name="f54" fmla="*/ f42 1 f25"/>
                <a:gd name="f55" fmla="*/ f43 f15 1"/>
                <a:gd name="f56" fmla="*/ f44 f15 1"/>
                <a:gd name="f57" fmla="*/ f46 f16 1"/>
                <a:gd name="f58" fmla="*/ f45 f16 1"/>
                <a:gd name="f59" fmla="*/ f47 f15 1"/>
                <a:gd name="f60" fmla="*/ f48 f16 1"/>
                <a:gd name="f61" fmla="*/ f49 f15 1"/>
                <a:gd name="f62" fmla="*/ f50 f16 1"/>
                <a:gd name="f63" fmla="*/ f51 f15 1"/>
                <a:gd name="f64" fmla="*/ f52 f15 1"/>
                <a:gd name="f65" fmla="*/ f53 f16 1"/>
                <a:gd name="f66" fmla="*/ f54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4">
                  <a:pos x="f59" y="f60"/>
                </a:cxn>
                <a:cxn ang="f34">
                  <a:pos x="f61" y="f62"/>
                </a:cxn>
                <a:cxn ang="f34">
                  <a:pos x="f63" y="f62"/>
                </a:cxn>
                <a:cxn ang="f34">
                  <a:pos x="f64" y="f60"/>
                </a:cxn>
                <a:cxn ang="f34">
                  <a:pos x="f64" y="f65"/>
                </a:cxn>
                <a:cxn ang="f34">
                  <a:pos x="f63" y="f66"/>
                </a:cxn>
                <a:cxn ang="f34">
                  <a:pos x="f61" y="f66"/>
                </a:cxn>
                <a:cxn ang="f34">
                  <a:pos x="f59" y="f65"/>
                </a:cxn>
                <a:cxn ang="f34">
                  <a:pos x="f59" y="f60"/>
                </a:cxn>
              </a:cxnLst>
              <a:rect l="f55" t="f58" r="f56" b="f57"/>
              <a:pathLst>
                <a:path w="816130" h="3740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>
              <a:gsLst>
                <a:gs pos="0">
                  <a:srgbClr val="001F7C"/>
                </a:gs>
                <a:gs pos="100000">
                  <a:srgbClr val="ACB2D7"/>
                </a:gs>
              </a:gsLst>
              <a:lin ang="16200000"/>
            </a:gradFill>
            <a:ln cap="flat">
              <a:noFill/>
              <a:prstDash val="solid"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47985" tIns="47985" rIns="47985" bIns="47985" anchor="ctr" anchorCtr="1" compatLnSpc="1">
              <a:noAutofit/>
            </a:bodyPr>
            <a:lstStyle/>
            <a:p>
              <a:pPr algn="ctr" defTabSz="400047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75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nb-NO" sz="900" b="1" i="1">
                  <a:solidFill>
                    <a:srgbClr val="FFFFFF"/>
                  </a:solidFill>
                  <a:latin typeface="Calibri"/>
                  <a:ea typeface="+mn-ea"/>
                </a:rPr>
                <a:t>Desember</a:t>
              </a:r>
              <a:endParaRPr lang="nb-NO" sz="825" b="1" i="1">
                <a:solidFill>
                  <a:srgbClr val="FFFFFF"/>
                </a:solidFill>
                <a:latin typeface="Calibri"/>
                <a:ea typeface="+mn-ea"/>
              </a:endParaRPr>
            </a:p>
          </p:txBody>
        </p:sp>
      </p:grpSp>
      <p:sp>
        <p:nvSpPr>
          <p:cNvPr id="16" name="Tekstboks 8">
            <a:extLst>
              <a:ext uri="{FF2B5EF4-FFF2-40B4-BE49-F238E27FC236}">
                <a16:creationId xmlns:a16="http://schemas.microsoft.com/office/drawing/2014/main" id="{4DF79A9F-AFD8-47EA-6FBC-F6DC1E7A8C98}"/>
              </a:ext>
            </a:extLst>
          </p:cNvPr>
          <p:cNvSpPr txBox="1"/>
          <p:nvPr/>
        </p:nvSpPr>
        <p:spPr>
          <a:xfrm>
            <a:off x="5669920" y="917099"/>
            <a:ext cx="2256385" cy="1231470"/>
          </a:xfrm>
          <a:prstGeom prst="rect">
            <a:avLst/>
          </a:prstGeom>
          <a:solidFill>
            <a:srgbClr val="F2F2F2"/>
          </a:solidFill>
          <a:ln w="19046" cap="flat">
            <a:solidFill>
              <a:srgbClr val="01B4E7"/>
            </a:solidFill>
            <a:prstDash val="solid"/>
            <a:miter/>
          </a:ln>
        </p:spPr>
        <p:txBody>
          <a:bodyPr vert="horz" wrap="square" lIns="68580" tIns="34290" rIns="68580" bIns="34290" anchor="t" anchorCtr="0" compatLnSpc="1">
            <a:noAutofit/>
          </a:bodyPr>
          <a:lstStyle/>
          <a:p>
            <a:pPr algn="ctr"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825" b="1">
                <a:solidFill>
                  <a:srgbClr val="1F497D"/>
                </a:solidFill>
                <a:latin typeface="Arial" pitchFamily="34"/>
                <a:ea typeface="Calibri"/>
                <a:cs typeface="Arial" pitchFamily="34"/>
              </a:rPr>
              <a:t>Januar</a:t>
            </a:r>
          </a:p>
          <a:p>
            <a:pPr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788">
                <a:solidFill>
                  <a:srgbClr val="958D85"/>
                </a:solidFill>
                <a:latin typeface="Arial" pitchFamily="34"/>
                <a:ea typeface="Calibri"/>
                <a:cs typeface="Arial" pitchFamily="34"/>
              </a:rPr>
              <a:t>Første møte 4.januar</a:t>
            </a:r>
          </a:p>
          <a:p>
            <a:pPr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788">
                <a:solidFill>
                  <a:srgbClr val="958D85"/>
                </a:solidFill>
                <a:latin typeface="Arial" pitchFamily="34"/>
                <a:ea typeface="Calibri"/>
                <a:cs typeface="Arial" pitchFamily="34"/>
              </a:rPr>
              <a:t>Yrkesmesse ultimo januar</a:t>
            </a:r>
          </a:p>
        </p:txBody>
      </p:sp>
      <p:sp>
        <p:nvSpPr>
          <p:cNvPr id="17" name="Tekstboks 12">
            <a:extLst>
              <a:ext uri="{FF2B5EF4-FFF2-40B4-BE49-F238E27FC236}">
                <a16:creationId xmlns:a16="http://schemas.microsoft.com/office/drawing/2014/main" id="{D8B04902-FEB4-3901-98C0-C64FB4B3D32A}"/>
              </a:ext>
            </a:extLst>
          </p:cNvPr>
          <p:cNvSpPr txBox="1"/>
          <p:nvPr/>
        </p:nvSpPr>
        <p:spPr>
          <a:xfrm>
            <a:off x="3923928" y="2564906"/>
            <a:ext cx="1350148" cy="1188134"/>
          </a:xfrm>
          <a:prstGeom prst="rect">
            <a:avLst/>
          </a:prstGeom>
          <a:solidFill>
            <a:srgbClr val="FFFFFF"/>
          </a:solidFill>
          <a:ln cap="flat">
            <a:noFill/>
          </a:ln>
        </p:spPr>
        <p:txBody>
          <a:bodyPr vert="horz" wrap="square" lIns="68580" tIns="34290" rIns="68580" bIns="34290" anchor="t" anchorCtr="1" compatLnSpc="1">
            <a:noAutofit/>
          </a:bodyPr>
          <a:lstStyle/>
          <a:p>
            <a:pPr algn="ctr"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1800" b="1">
                <a:solidFill>
                  <a:srgbClr val="958D85"/>
                </a:solidFill>
                <a:latin typeface="Calibri"/>
                <a:ea typeface="Calibri"/>
                <a:cs typeface="Arial" pitchFamily="34"/>
              </a:rPr>
              <a:t>Preliminært årshjul 2023-2024 LØRK</a:t>
            </a:r>
            <a:endParaRPr lang="nb-NO" sz="1800">
              <a:solidFill>
                <a:srgbClr val="D75AC1"/>
              </a:solidFill>
              <a:latin typeface="Calibri"/>
              <a:ea typeface="Calibri"/>
              <a:cs typeface="Arial" pitchFamily="34"/>
            </a:endParaRPr>
          </a:p>
          <a:p>
            <a:pPr algn="ctr"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825">
                <a:solidFill>
                  <a:srgbClr val="958D85"/>
                </a:solidFill>
                <a:latin typeface="Calibri"/>
                <a:ea typeface="Calibri"/>
                <a:cs typeface="Times New Roman"/>
              </a:rPr>
              <a:t> </a:t>
            </a:r>
          </a:p>
        </p:txBody>
      </p:sp>
      <p:sp>
        <p:nvSpPr>
          <p:cNvPr id="18" name="Tekstboks 8">
            <a:extLst>
              <a:ext uri="{FF2B5EF4-FFF2-40B4-BE49-F238E27FC236}">
                <a16:creationId xmlns:a16="http://schemas.microsoft.com/office/drawing/2014/main" id="{C71FE400-F522-7925-7C7C-35952107E740}"/>
              </a:ext>
            </a:extLst>
          </p:cNvPr>
          <p:cNvSpPr txBox="1"/>
          <p:nvPr/>
        </p:nvSpPr>
        <p:spPr>
          <a:xfrm>
            <a:off x="5990943" y="2148577"/>
            <a:ext cx="1896148" cy="1043636"/>
          </a:xfrm>
          <a:prstGeom prst="rect">
            <a:avLst/>
          </a:prstGeom>
          <a:solidFill>
            <a:srgbClr val="F2F2F2"/>
          </a:solidFill>
          <a:ln w="19046" cap="flat">
            <a:solidFill>
              <a:srgbClr val="01B4E7"/>
            </a:solidFill>
            <a:prstDash val="solid"/>
            <a:miter/>
          </a:ln>
        </p:spPr>
        <p:txBody>
          <a:bodyPr vert="horz" wrap="square" lIns="68580" tIns="34290" rIns="68580" bIns="34290" anchor="t" anchorCtr="1" compatLnSpc="1">
            <a:noAutofit/>
          </a:bodyPr>
          <a:lstStyle/>
          <a:p>
            <a:pPr algn="ctr"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825" b="1">
                <a:solidFill>
                  <a:srgbClr val="1F497D"/>
                </a:solidFill>
                <a:latin typeface="Arial" pitchFamily="34"/>
                <a:ea typeface="Calibri"/>
                <a:cs typeface="Arial" pitchFamily="34"/>
              </a:rPr>
              <a:t> Februar</a:t>
            </a:r>
            <a:endParaRPr lang="nb-NO" sz="900">
              <a:solidFill>
                <a:srgbClr val="958D85"/>
              </a:solidFill>
              <a:latin typeface="Calibri"/>
              <a:ea typeface="Calibri"/>
              <a:cs typeface="Arial" pitchFamily="34"/>
            </a:endParaRPr>
          </a:p>
        </p:txBody>
      </p:sp>
      <p:sp>
        <p:nvSpPr>
          <p:cNvPr id="19" name="Tekstboks 8">
            <a:extLst>
              <a:ext uri="{FF2B5EF4-FFF2-40B4-BE49-F238E27FC236}">
                <a16:creationId xmlns:a16="http://schemas.microsoft.com/office/drawing/2014/main" id="{59C79C1D-4C9F-2BA3-D176-6EFBCBD704EB}"/>
              </a:ext>
            </a:extLst>
          </p:cNvPr>
          <p:cNvSpPr txBox="1"/>
          <p:nvPr/>
        </p:nvSpPr>
        <p:spPr>
          <a:xfrm>
            <a:off x="5990943" y="3216807"/>
            <a:ext cx="1896148" cy="843328"/>
          </a:xfrm>
          <a:prstGeom prst="rect">
            <a:avLst/>
          </a:prstGeom>
          <a:solidFill>
            <a:srgbClr val="F2F2F2"/>
          </a:solidFill>
          <a:ln w="19046" cap="flat">
            <a:solidFill>
              <a:srgbClr val="01B4E7"/>
            </a:solidFill>
            <a:prstDash val="solid"/>
            <a:miter/>
          </a:ln>
        </p:spPr>
        <p:txBody>
          <a:bodyPr vert="horz" wrap="square" lIns="68580" tIns="34290" rIns="68580" bIns="34290" anchor="t" anchorCtr="0" compatLnSpc="1">
            <a:noAutofit/>
          </a:bodyPr>
          <a:lstStyle/>
          <a:p>
            <a:pPr algn="ctr"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900" b="1">
                <a:solidFill>
                  <a:srgbClr val="1F497D"/>
                </a:solidFill>
                <a:latin typeface="Calibri"/>
                <a:ea typeface="Calibri"/>
                <a:cs typeface="Arial" pitchFamily="34"/>
              </a:rPr>
              <a:t> Mars</a:t>
            </a:r>
          </a:p>
          <a:p>
            <a:pPr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b-NO" sz="900">
              <a:solidFill>
                <a:srgbClr val="FF0000"/>
              </a:solidFill>
              <a:latin typeface="Calibri"/>
              <a:ea typeface="Calibri"/>
              <a:cs typeface="Arial" pitchFamily="34"/>
            </a:endParaRPr>
          </a:p>
        </p:txBody>
      </p:sp>
      <p:sp>
        <p:nvSpPr>
          <p:cNvPr id="20" name="Tekstboks 8">
            <a:extLst>
              <a:ext uri="{FF2B5EF4-FFF2-40B4-BE49-F238E27FC236}">
                <a16:creationId xmlns:a16="http://schemas.microsoft.com/office/drawing/2014/main" id="{3AF400F4-46BF-3B09-0D61-D30ED9E93FC4}"/>
              </a:ext>
            </a:extLst>
          </p:cNvPr>
          <p:cNvSpPr txBox="1"/>
          <p:nvPr/>
        </p:nvSpPr>
        <p:spPr>
          <a:xfrm>
            <a:off x="5849463" y="4131081"/>
            <a:ext cx="2138050" cy="864094"/>
          </a:xfrm>
          <a:prstGeom prst="rect">
            <a:avLst/>
          </a:prstGeom>
          <a:solidFill>
            <a:srgbClr val="F2F2F2"/>
          </a:solidFill>
          <a:ln w="19046" cap="flat">
            <a:solidFill>
              <a:srgbClr val="01B4E7"/>
            </a:solidFill>
            <a:prstDash val="solid"/>
            <a:miter/>
          </a:ln>
        </p:spPr>
        <p:txBody>
          <a:bodyPr vert="horz" wrap="square" lIns="68580" tIns="34290" rIns="68580" bIns="34290" anchor="t" anchorCtr="0" compatLnSpc="1">
            <a:noAutofit/>
          </a:bodyPr>
          <a:lstStyle/>
          <a:p>
            <a:pPr algn="ctr"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825" b="1">
                <a:solidFill>
                  <a:srgbClr val="1F497D"/>
                </a:solidFill>
                <a:latin typeface="Arial" pitchFamily="34"/>
                <a:ea typeface="Calibri"/>
                <a:cs typeface="Arial" pitchFamily="34"/>
              </a:rPr>
              <a:t> April</a:t>
            </a:r>
          </a:p>
          <a:p>
            <a:pPr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825">
                <a:solidFill>
                  <a:srgbClr val="958D85"/>
                </a:solidFill>
                <a:latin typeface="Arial" pitchFamily="34"/>
                <a:ea typeface="Calibri"/>
                <a:cs typeface="Arial" pitchFamily="34"/>
              </a:rPr>
              <a:t> </a:t>
            </a:r>
            <a:endParaRPr lang="nb-NO" sz="900">
              <a:solidFill>
                <a:srgbClr val="7030A0"/>
              </a:solidFill>
              <a:latin typeface="Calibri"/>
              <a:ea typeface="Calibri"/>
              <a:cs typeface="Arial" pitchFamily="34"/>
            </a:endParaRPr>
          </a:p>
          <a:p>
            <a:pPr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b-NO" sz="900">
              <a:solidFill>
                <a:srgbClr val="958D85"/>
              </a:solidFill>
              <a:latin typeface="Calibri"/>
              <a:ea typeface="Calibri"/>
              <a:cs typeface="Arial" pitchFamily="34"/>
            </a:endParaRPr>
          </a:p>
          <a:p>
            <a:pPr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b-NO" sz="900">
              <a:solidFill>
                <a:srgbClr val="958D85"/>
              </a:solidFill>
              <a:latin typeface="Calibri"/>
              <a:ea typeface="Calibri"/>
              <a:cs typeface="Arial" pitchFamily="34"/>
            </a:endParaRPr>
          </a:p>
          <a:p>
            <a:pPr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b-NO" sz="825">
              <a:solidFill>
                <a:srgbClr val="958D85"/>
              </a:solidFill>
              <a:latin typeface="Arial" pitchFamily="34"/>
              <a:ea typeface="Calibri"/>
              <a:cs typeface="Arial" pitchFamily="34"/>
            </a:endParaRPr>
          </a:p>
        </p:txBody>
      </p:sp>
      <p:sp>
        <p:nvSpPr>
          <p:cNvPr id="21" name="Tekstboks 8">
            <a:extLst>
              <a:ext uri="{FF2B5EF4-FFF2-40B4-BE49-F238E27FC236}">
                <a16:creationId xmlns:a16="http://schemas.microsoft.com/office/drawing/2014/main" id="{3DCE49EA-2F8A-FF2A-6662-86F663070D31}"/>
              </a:ext>
            </a:extLst>
          </p:cNvPr>
          <p:cNvSpPr txBox="1"/>
          <p:nvPr/>
        </p:nvSpPr>
        <p:spPr>
          <a:xfrm>
            <a:off x="5815420" y="5000311"/>
            <a:ext cx="2112140" cy="655769"/>
          </a:xfrm>
          <a:prstGeom prst="rect">
            <a:avLst/>
          </a:prstGeom>
          <a:solidFill>
            <a:srgbClr val="F2F2F2"/>
          </a:solidFill>
          <a:ln w="19046" cap="flat">
            <a:solidFill>
              <a:srgbClr val="01B4E7"/>
            </a:solidFill>
            <a:prstDash val="solid"/>
            <a:miter/>
          </a:ln>
        </p:spPr>
        <p:txBody>
          <a:bodyPr vert="horz" wrap="square" lIns="68580" tIns="34290" rIns="68580" bIns="34290" anchor="t" anchorCtr="0" compatLnSpc="1">
            <a:noAutofit/>
          </a:bodyPr>
          <a:lstStyle/>
          <a:p>
            <a:pPr algn="ctr"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825" b="1">
                <a:solidFill>
                  <a:srgbClr val="1F497D"/>
                </a:solidFill>
                <a:latin typeface="Arial" pitchFamily="34"/>
                <a:ea typeface="Calibri"/>
                <a:cs typeface="Arial" pitchFamily="34"/>
              </a:rPr>
              <a:t> Mai</a:t>
            </a:r>
          </a:p>
          <a:p>
            <a:pPr algn="ctr"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825">
                <a:solidFill>
                  <a:srgbClr val="958D85"/>
                </a:solidFill>
                <a:latin typeface="Arial" pitchFamily="34"/>
                <a:ea typeface="Calibri"/>
                <a:cs typeface="Arial" pitchFamily="34"/>
              </a:rPr>
              <a:t>Visepresidentens møte</a:t>
            </a:r>
          </a:p>
          <a:p>
            <a:pPr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b-NO" sz="750">
              <a:solidFill>
                <a:srgbClr val="958D85"/>
              </a:solidFill>
              <a:latin typeface="Arial" pitchFamily="34"/>
              <a:ea typeface="Calibri"/>
              <a:cs typeface="Arial" pitchFamily="34"/>
            </a:endParaRPr>
          </a:p>
          <a:p>
            <a:pPr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b-NO" sz="788">
              <a:solidFill>
                <a:srgbClr val="958D85"/>
              </a:solidFill>
              <a:latin typeface="Arial" pitchFamily="34"/>
              <a:ea typeface="Calibri"/>
              <a:cs typeface="Arial" pitchFamily="34"/>
            </a:endParaRPr>
          </a:p>
        </p:txBody>
      </p:sp>
      <p:sp>
        <p:nvSpPr>
          <p:cNvPr id="22" name="Tekstboks 8">
            <a:extLst>
              <a:ext uri="{FF2B5EF4-FFF2-40B4-BE49-F238E27FC236}">
                <a16:creationId xmlns:a16="http://schemas.microsoft.com/office/drawing/2014/main" id="{1344EF94-39A7-6C78-4054-F40A1A9480ED}"/>
              </a:ext>
            </a:extLst>
          </p:cNvPr>
          <p:cNvSpPr txBox="1"/>
          <p:nvPr/>
        </p:nvSpPr>
        <p:spPr>
          <a:xfrm>
            <a:off x="1277631" y="892527"/>
            <a:ext cx="1926412" cy="761972"/>
          </a:xfrm>
          <a:prstGeom prst="rect">
            <a:avLst/>
          </a:prstGeom>
          <a:solidFill>
            <a:srgbClr val="F2F2F2"/>
          </a:solidFill>
          <a:ln w="19046" cap="flat">
            <a:solidFill>
              <a:srgbClr val="01B4E7"/>
            </a:solidFill>
            <a:prstDash val="solid"/>
            <a:miter/>
          </a:ln>
        </p:spPr>
        <p:txBody>
          <a:bodyPr vert="horz" wrap="square" lIns="68580" tIns="34290" rIns="68580" bIns="34290" anchor="t" anchorCtr="0" compatLnSpc="1">
            <a:noAutofit/>
          </a:bodyPr>
          <a:lstStyle/>
          <a:p>
            <a:pPr algn="ctr"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825" b="1">
                <a:solidFill>
                  <a:srgbClr val="1F497D"/>
                </a:solidFill>
                <a:latin typeface="Arial" pitchFamily="34"/>
                <a:ea typeface="Calibri"/>
                <a:cs typeface="Arial" pitchFamily="34"/>
              </a:rPr>
              <a:t>Desember </a:t>
            </a:r>
            <a:endParaRPr lang="nb-NO" sz="675">
              <a:solidFill>
                <a:srgbClr val="00B050"/>
              </a:solidFill>
              <a:latin typeface="Arial" pitchFamily="34"/>
              <a:ea typeface="Calibri"/>
              <a:cs typeface="Arial" pitchFamily="34"/>
            </a:endParaRPr>
          </a:p>
          <a:p>
            <a:pPr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900">
                <a:solidFill>
                  <a:srgbClr val="958D85"/>
                </a:solidFill>
                <a:latin typeface="Calibri"/>
                <a:ea typeface="Calibri"/>
                <a:cs typeface="Arial" pitchFamily="34"/>
              </a:rPr>
              <a:t>Juleavslutning 14.desember</a:t>
            </a:r>
          </a:p>
          <a:p>
            <a:pPr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b-NO" sz="825" b="1">
              <a:solidFill>
                <a:srgbClr val="00B050"/>
              </a:solidFill>
              <a:latin typeface="Arial" pitchFamily="34"/>
              <a:ea typeface="Calibri"/>
              <a:cs typeface="Arial" pitchFamily="34"/>
            </a:endParaRPr>
          </a:p>
          <a:p>
            <a:pPr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b-NO" sz="825">
              <a:solidFill>
                <a:srgbClr val="958D85"/>
              </a:solidFill>
              <a:latin typeface="Arial" pitchFamily="34"/>
              <a:ea typeface="Calibri"/>
              <a:cs typeface="Arial" pitchFamily="34"/>
            </a:endParaRPr>
          </a:p>
        </p:txBody>
      </p:sp>
      <p:sp>
        <p:nvSpPr>
          <p:cNvPr id="23" name="Tekstboks 8">
            <a:extLst>
              <a:ext uri="{FF2B5EF4-FFF2-40B4-BE49-F238E27FC236}">
                <a16:creationId xmlns:a16="http://schemas.microsoft.com/office/drawing/2014/main" id="{B6FD14F3-0CA5-B846-1F84-454141215258}"/>
              </a:ext>
            </a:extLst>
          </p:cNvPr>
          <p:cNvSpPr txBox="1"/>
          <p:nvPr/>
        </p:nvSpPr>
        <p:spPr>
          <a:xfrm>
            <a:off x="1256907" y="1729993"/>
            <a:ext cx="2005423" cy="1295153"/>
          </a:xfrm>
          <a:prstGeom prst="rect">
            <a:avLst/>
          </a:prstGeom>
          <a:solidFill>
            <a:srgbClr val="F2F2F2"/>
          </a:solidFill>
          <a:ln w="19046" cap="flat">
            <a:solidFill>
              <a:srgbClr val="01B4E7"/>
            </a:solidFill>
            <a:prstDash val="solid"/>
            <a:miter/>
          </a:ln>
        </p:spPr>
        <p:txBody>
          <a:bodyPr vert="horz" wrap="square" lIns="68580" tIns="34290" rIns="68580" bIns="34290" anchor="t" anchorCtr="1" compatLnSpc="1">
            <a:noAutofit/>
          </a:bodyPr>
          <a:lstStyle/>
          <a:p>
            <a:pPr algn="ctr"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825" b="1">
                <a:solidFill>
                  <a:srgbClr val="1F497D"/>
                </a:solidFill>
                <a:latin typeface="Arial" pitchFamily="34"/>
                <a:ea typeface="Calibri"/>
                <a:cs typeface="Arial" pitchFamily="34"/>
              </a:rPr>
              <a:t> November</a:t>
            </a:r>
          </a:p>
          <a:p>
            <a:pPr algn="ctr"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825">
                <a:solidFill>
                  <a:srgbClr val="958D85"/>
                </a:solidFill>
                <a:latin typeface="Arial" pitchFamily="34"/>
                <a:ea typeface="Calibri"/>
                <a:cs typeface="Arial" pitchFamily="34"/>
              </a:rPr>
              <a:t>Årsmøte 2.november</a:t>
            </a:r>
          </a:p>
          <a:p>
            <a:pPr algn="ctr"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825">
                <a:solidFill>
                  <a:srgbClr val="958D85"/>
                </a:solidFill>
                <a:latin typeface="Arial" pitchFamily="34"/>
                <a:ea typeface="Calibri"/>
                <a:cs typeface="Arial" pitchFamily="34"/>
              </a:rPr>
              <a:t>Intercity møte i samarbeid med Lier Rotay uke 45</a:t>
            </a:r>
          </a:p>
        </p:txBody>
      </p:sp>
      <p:sp>
        <p:nvSpPr>
          <p:cNvPr id="24" name="Tekstboks 8">
            <a:extLst>
              <a:ext uri="{FF2B5EF4-FFF2-40B4-BE49-F238E27FC236}">
                <a16:creationId xmlns:a16="http://schemas.microsoft.com/office/drawing/2014/main" id="{E1C34405-5C09-C170-640A-B5BF5EBB555B}"/>
              </a:ext>
            </a:extLst>
          </p:cNvPr>
          <p:cNvSpPr txBox="1"/>
          <p:nvPr/>
        </p:nvSpPr>
        <p:spPr>
          <a:xfrm>
            <a:off x="1216431" y="4509121"/>
            <a:ext cx="2118340" cy="694379"/>
          </a:xfrm>
          <a:prstGeom prst="rect">
            <a:avLst/>
          </a:prstGeom>
          <a:solidFill>
            <a:srgbClr val="F2F2F2"/>
          </a:solidFill>
          <a:ln w="19046" cap="flat">
            <a:solidFill>
              <a:srgbClr val="01B4E7"/>
            </a:solidFill>
            <a:prstDash val="solid"/>
            <a:miter/>
          </a:ln>
        </p:spPr>
        <p:txBody>
          <a:bodyPr vert="horz" wrap="square" lIns="68580" tIns="34290" rIns="68580" bIns="34290" anchor="t" anchorCtr="0" compatLnSpc="1">
            <a:noAutofit/>
          </a:bodyPr>
          <a:lstStyle/>
          <a:p>
            <a:pPr algn="ctr"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825" b="1" dirty="0">
                <a:solidFill>
                  <a:srgbClr val="1F497D"/>
                </a:solidFill>
                <a:latin typeface="Arial" pitchFamily="34"/>
                <a:ea typeface="Calibri"/>
                <a:cs typeface="Arial" pitchFamily="34"/>
              </a:rPr>
              <a:t> September</a:t>
            </a:r>
          </a:p>
          <a:p>
            <a:pPr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b-NO" sz="788" dirty="0">
              <a:solidFill>
                <a:srgbClr val="958D85"/>
              </a:solidFill>
              <a:latin typeface="Arial" pitchFamily="34"/>
              <a:ea typeface="Calibri"/>
              <a:cs typeface="Arial" pitchFamily="34"/>
            </a:endParaRPr>
          </a:p>
          <a:p>
            <a:pPr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b-NO" sz="825" dirty="0">
              <a:solidFill>
                <a:srgbClr val="958D85"/>
              </a:solidFill>
              <a:latin typeface="Arial" pitchFamily="34"/>
              <a:ea typeface="Calibri"/>
              <a:cs typeface="Arial" pitchFamily="34"/>
            </a:endParaRPr>
          </a:p>
        </p:txBody>
      </p:sp>
      <p:sp>
        <p:nvSpPr>
          <p:cNvPr id="25" name="Tekstboks 8">
            <a:extLst>
              <a:ext uri="{FF2B5EF4-FFF2-40B4-BE49-F238E27FC236}">
                <a16:creationId xmlns:a16="http://schemas.microsoft.com/office/drawing/2014/main" id="{C2D497FB-28C3-28D7-FAF7-2307DC5F92CA}"/>
              </a:ext>
            </a:extLst>
          </p:cNvPr>
          <p:cNvSpPr txBox="1"/>
          <p:nvPr/>
        </p:nvSpPr>
        <p:spPr>
          <a:xfrm>
            <a:off x="1209147" y="3025147"/>
            <a:ext cx="1865163" cy="1545635"/>
          </a:xfrm>
          <a:prstGeom prst="rect">
            <a:avLst/>
          </a:prstGeom>
          <a:solidFill>
            <a:srgbClr val="F2F2F2"/>
          </a:solidFill>
          <a:ln w="19046" cap="flat">
            <a:solidFill>
              <a:srgbClr val="01B4E7"/>
            </a:solidFill>
            <a:prstDash val="solid"/>
            <a:miter/>
          </a:ln>
        </p:spPr>
        <p:txBody>
          <a:bodyPr vert="horz" wrap="square" lIns="68580" tIns="34290" rIns="68580" bIns="34290" anchor="t" anchorCtr="0" compatLnSpc="1">
            <a:noAutofit/>
          </a:bodyPr>
          <a:lstStyle/>
          <a:p>
            <a:pPr algn="ctr"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900" b="1">
                <a:solidFill>
                  <a:srgbClr val="1F497D"/>
                </a:solidFill>
                <a:latin typeface="Arial" pitchFamily="34"/>
                <a:ea typeface="Calibri"/>
                <a:cs typeface="Arial" pitchFamily="34"/>
              </a:rPr>
              <a:t> Oktober</a:t>
            </a:r>
          </a:p>
          <a:p>
            <a:pPr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900">
                <a:solidFill>
                  <a:srgbClr val="958D85"/>
                </a:solidFill>
                <a:latin typeface="Calibri"/>
                <a:ea typeface="Calibri"/>
                <a:cs typeface="Arial" pitchFamily="34"/>
              </a:rPr>
              <a:t>26.Okt Guvernørbesøk Torhild Hallre </a:t>
            </a:r>
          </a:p>
          <a:p>
            <a:pPr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b-NO" sz="900">
              <a:solidFill>
                <a:srgbClr val="7030A0"/>
              </a:solidFill>
              <a:latin typeface="Calibri"/>
              <a:ea typeface="Calibri"/>
              <a:cs typeface="Arial" pitchFamily="34"/>
            </a:endParaRPr>
          </a:p>
          <a:p>
            <a:pPr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900">
                <a:solidFill>
                  <a:srgbClr val="958D85"/>
                </a:solidFill>
                <a:latin typeface="Calibri"/>
                <a:ea typeface="Calibri"/>
                <a:cs typeface="Arial" pitchFamily="34"/>
              </a:rPr>
              <a:t> 14-15.oktober Distriktskonferanse</a:t>
            </a:r>
          </a:p>
          <a:p>
            <a:pPr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b-NO" sz="900">
              <a:solidFill>
                <a:srgbClr val="958D85"/>
              </a:solidFill>
              <a:latin typeface="Calibri"/>
              <a:ea typeface="Calibri"/>
              <a:cs typeface="Arial" pitchFamily="34"/>
            </a:endParaRPr>
          </a:p>
        </p:txBody>
      </p:sp>
      <p:sp>
        <p:nvSpPr>
          <p:cNvPr id="26" name="Tekstboks 8">
            <a:extLst>
              <a:ext uri="{FF2B5EF4-FFF2-40B4-BE49-F238E27FC236}">
                <a16:creationId xmlns:a16="http://schemas.microsoft.com/office/drawing/2014/main" id="{24DE104E-FAE9-AFF6-2447-903CA2FF8B16}"/>
              </a:ext>
            </a:extLst>
          </p:cNvPr>
          <p:cNvSpPr txBox="1"/>
          <p:nvPr/>
        </p:nvSpPr>
        <p:spPr>
          <a:xfrm>
            <a:off x="1196872" y="5230445"/>
            <a:ext cx="2148933" cy="657243"/>
          </a:xfrm>
          <a:prstGeom prst="rect">
            <a:avLst/>
          </a:prstGeom>
          <a:solidFill>
            <a:srgbClr val="F2F2F2"/>
          </a:solidFill>
          <a:ln w="19046" cap="flat">
            <a:solidFill>
              <a:srgbClr val="01B4E7"/>
            </a:solidFill>
            <a:prstDash val="solid"/>
            <a:miter/>
          </a:ln>
        </p:spPr>
        <p:txBody>
          <a:bodyPr vert="horz" wrap="square" lIns="68580" tIns="34290" rIns="68580" bIns="34290" anchor="t" anchorCtr="0" compatLnSpc="1">
            <a:noAutofit/>
          </a:bodyPr>
          <a:lstStyle/>
          <a:p>
            <a:pPr algn="ctr"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825" b="1" dirty="0">
                <a:solidFill>
                  <a:srgbClr val="1F497D"/>
                </a:solidFill>
                <a:latin typeface="Arial" pitchFamily="34"/>
                <a:ea typeface="Calibri"/>
                <a:cs typeface="Arial" pitchFamily="34"/>
              </a:rPr>
              <a:t>August</a:t>
            </a:r>
          </a:p>
          <a:p>
            <a:pPr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900" dirty="0">
                <a:solidFill>
                  <a:srgbClr val="958D85"/>
                </a:solidFill>
                <a:latin typeface="Calibri"/>
                <a:ea typeface="Calibri"/>
                <a:cs typeface="Arial" pitchFamily="34"/>
              </a:rPr>
              <a:t>24.Aug Første medlemsmøte høst.</a:t>
            </a:r>
          </a:p>
          <a:p>
            <a:pPr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900" dirty="0">
                <a:solidFill>
                  <a:srgbClr val="958D85"/>
                </a:solidFill>
                <a:latin typeface="Calibri"/>
                <a:ea typeface="Calibri"/>
                <a:cs typeface="Arial" pitchFamily="34"/>
              </a:rPr>
              <a:t>Prosjekt Yrkesmesse </a:t>
            </a:r>
          </a:p>
          <a:p>
            <a:pPr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900" dirty="0">
                <a:solidFill>
                  <a:srgbClr val="958D85"/>
                </a:solidFill>
                <a:latin typeface="Calibri"/>
                <a:ea typeface="Calibri"/>
                <a:cs typeface="Arial" pitchFamily="34"/>
              </a:rPr>
              <a:t>30.Aug </a:t>
            </a:r>
            <a:r>
              <a:rPr lang="nb-NO" sz="900" dirty="0" err="1">
                <a:solidFill>
                  <a:srgbClr val="958D85"/>
                </a:solidFill>
                <a:latin typeface="Calibri"/>
                <a:ea typeface="Calibri"/>
                <a:cs typeface="Arial" pitchFamily="34"/>
              </a:rPr>
              <a:t>Eiksetra</a:t>
            </a:r>
            <a:endParaRPr lang="nb-NO" sz="900" dirty="0">
              <a:solidFill>
                <a:srgbClr val="958D85"/>
              </a:solidFill>
              <a:latin typeface="Calibri"/>
              <a:ea typeface="Calibri"/>
              <a:cs typeface="Arial" pitchFamily="34"/>
            </a:endParaRPr>
          </a:p>
          <a:p>
            <a:pPr algn="ctr"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b-NO" sz="825" b="1" dirty="0">
              <a:solidFill>
                <a:srgbClr val="1F497D"/>
              </a:solidFill>
              <a:latin typeface="Arial" pitchFamily="34"/>
              <a:ea typeface="Calibri"/>
              <a:cs typeface="Arial" pitchFamily="34"/>
            </a:endParaRPr>
          </a:p>
          <a:p>
            <a:pPr algn="ctr"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b-NO" sz="825" b="1" dirty="0">
              <a:solidFill>
                <a:srgbClr val="1F497D"/>
              </a:solidFill>
              <a:latin typeface="Arial" pitchFamily="34"/>
              <a:ea typeface="Calibri"/>
              <a:cs typeface="Arial" pitchFamily="34"/>
            </a:endParaRPr>
          </a:p>
          <a:p>
            <a:pPr algn="ctr"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b-NO" sz="900" dirty="0">
              <a:solidFill>
                <a:srgbClr val="958D85"/>
              </a:solidFill>
              <a:latin typeface="Calibri"/>
              <a:ea typeface="Calibri"/>
              <a:cs typeface="Arial" pitchFamily="34"/>
            </a:endParaRPr>
          </a:p>
          <a:p>
            <a:pPr algn="ctr"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b-NO" sz="900" b="1" dirty="0">
              <a:solidFill>
                <a:srgbClr val="958D85"/>
              </a:solidFill>
              <a:latin typeface="Calibri"/>
              <a:ea typeface="Calibri"/>
              <a:cs typeface="Arial" pitchFamily="34"/>
            </a:endParaRPr>
          </a:p>
        </p:txBody>
      </p:sp>
      <p:sp>
        <p:nvSpPr>
          <p:cNvPr id="27" name="TekstSylinder 13">
            <a:extLst>
              <a:ext uri="{FF2B5EF4-FFF2-40B4-BE49-F238E27FC236}">
                <a16:creationId xmlns:a16="http://schemas.microsoft.com/office/drawing/2014/main" id="{A41311F7-85C2-6704-1BEC-B6FEC059ACEA}"/>
              </a:ext>
            </a:extLst>
          </p:cNvPr>
          <p:cNvSpPr txBox="1"/>
          <p:nvPr/>
        </p:nvSpPr>
        <p:spPr>
          <a:xfrm>
            <a:off x="3221848" y="1106744"/>
            <a:ext cx="2430269" cy="623248"/>
          </a:xfrm>
          <a:prstGeom prst="rect">
            <a:avLst/>
          </a:prstGeom>
          <a:solidFill>
            <a:srgbClr val="FFFFFF"/>
          </a:solidFill>
          <a:ln cap="flat">
            <a:noFill/>
          </a:ln>
        </p:spPr>
        <p:txBody>
          <a:bodyPr vert="horz" wrap="square" lIns="68580" tIns="34290" rIns="68580" bIns="34290" anchor="t" anchorCtr="1" compatLnSpc="1">
            <a:spAutoFit/>
          </a:bodyPr>
          <a:lstStyle/>
          <a:p>
            <a:pPr algn="ctr" defTabSz="685800" eaLnBrk="1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1800" b="1">
                <a:solidFill>
                  <a:srgbClr val="00246C"/>
                </a:solidFill>
                <a:latin typeface="Arial" pitchFamily="34"/>
                <a:ea typeface="ヒラギノ角ゴ Pro W3" pitchFamily="32"/>
              </a:rPr>
              <a:t>Lier Øst Rotary </a:t>
            </a:r>
          </a:p>
          <a:p>
            <a:pPr algn="ctr" defTabSz="685800" eaLnBrk="1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1800" b="1">
                <a:solidFill>
                  <a:srgbClr val="00246C"/>
                </a:solidFill>
                <a:latin typeface="Arial" pitchFamily="34"/>
                <a:ea typeface="ヒラギノ角ゴ Pro W3" pitchFamily="32"/>
              </a:rPr>
              <a:t>årshjul 2023-24 </a:t>
            </a:r>
          </a:p>
        </p:txBody>
      </p:sp>
      <p:sp>
        <p:nvSpPr>
          <p:cNvPr id="28" name="Tekstboks 8">
            <a:extLst>
              <a:ext uri="{FF2B5EF4-FFF2-40B4-BE49-F238E27FC236}">
                <a16:creationId xmlns:a16="http://schemas.microsoft.com/office/drawing/2014/main" id="{113B4288-FE55-952B-D873-31593681F4A0}"/>
              </a:ext>
            </a:extLst>
          </p:cNvPr>
          <p:cNvSpPr txBox="1"/>
          <p:nvPr/>
        </p:nvSpPr>
        <p:spPr>
          <a:xfrm>
            <a:off x="3345806" y="4658029"/>
            <a:ext cx="2336767" cy="1229660"/>
          </a:xfrm>
          <a:prstGeom prst="rect">
            <a:avLst/>
          </a:prstGeom>
          <a:solidFill>
            <a:srgbClr val="F2F2F2"/>
          </a:solidFill>
          <a:ln w="19046" cap="flat">
            <a:solidFill>
              <a:srgbClr val="01B4E7"/>
            </a:solidFill>
            <a:prstDash val="solid"/>
            <a:miter/>
          </a:ln>
        </p:spPr>
        <p:txBody>
          <a:bodyPr vert="horz" wrap="square" lIns="68580" tIns="34290" rIns="68580" bIns="34290" anchor="t" anchorCtr="1" compatLnSpc="1">
            <a:noAutofit/>
          </a:bodyPr>
          <a:lstStyle/>
          <a:p>
            <a:pPr algn="ctr"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825" b="1">
                <a:solidFill>
                  <a:srgbClr val="1F497D"/>
                </a:solidFill>
                <a:latin typeface="Arial" pitchFamily="34"/>
                <a:ea typeface="Calibri"/>
                <a:cs typeface="Arial" pitchFamily="34"/>
              </a:rPr>
              <a:t>Juni</a:t>
            </a:r>
          </a:p>
          <a:p>
            <a:pPr algn="ctr"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b-NO" sz="900">
              <a:solidFill>
                <a:srgbClr val="958D85"/>
              </a:solidFill>
              <a:latin typeface="Calibri"/>
              <a:ea typeface="Calibri"/>
              <a:cs typeface="Arial" pitchFamily="34"/>
            </a:endParaRPr>
          </a:p>
          <a:p>
            <a:pPr algn="ctr"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900">
                <a:solidFill>
                  <a:srgbClr val="958D85"/>
                </a:solidFill>
                <a:latin typeface="Calibri"/>
                <a:ea typeface="Calibri"/>
                <a:cs typeface="Arial" pitchFamily="34"/>
              </a:rPr>
              <a:t>Presidentskifte</a:t>
            </a:r>
          </a:p>
          <a:p>
            <a:pPr algn="ctr"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b-NO" sz="900" b="1">
              <a:solidFill>
                <a:srgbClr val="958D85"/>
              </a:solidFill>
              <a:latin typeface="Calibri"/>
              <a:ea typeface="Calibri"/>
              <a:cs typeface="Arial" pitchFamily="34"/>
            </a:endParaRPr>
          </a:p>
          <a:p>
            <a:pPr algn="ctr" defTabSz="685800" eaLnBrk="1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b-NO" sz="900" b="1">
              <a:solidFill>
                <a:srgbClr val="958D85"/>
              </a:solidFill>
              <a:latin typeface="Calibri"/>
              <a:ea typeface="Calibri"/>
              <a:cs typeface="Arial" pitchFamily="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mmunications_white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5127</TotalTime>
  <Words>689</Words>
  <Application>Microsoft Office PowerPoint</Application>
  <PresentationFormat>Skjermfremvisning (4:3)</PresentationFormat>
  <Paragraphs>227</Paragraphs>
  <Slides>11</Slides>
  <Notes>8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5</vt:i4>
      </vt:variant>
      <vt:variant>
        <vt:lpstr>Lysbildetitler</vt:lpstr>
      </vt:variant>
      <vt:variant>
        <vt:i4>11</vt:i4>
      </vt:variant>
    </vt:vector>
  </HeadingPairs>
  <TitlesOfParts>
    <vt:vector size="21" baseType="lpstr">
      <vt:lpstr>Arial</vt:lpstr>
      <vt:lpstr>Arial Narrow</vt:lpstr>
      <vt:lpstr>Calibri</vt:lpstr>
      <vt:lpstr>Georgia</vt:lpstr>
      <vt:lpstr>Times New Roman</vt:lpstr>
      <vt:lpstr>Communications_white</vt:lpstr>
      <vt:lpstr>Custom Design</vt:lpstr>
      <vt:lpstr>2_Custom Design</vt:lpstr>
      <vt:lpstr>1_Custom Design</vt:lpstr>
      <vt:lpstr>3_Custom Design</vt:lpstr>
      <vt:lpstr>PowerPoint-presentasjon</vt:lpstr>
      <vt:lpstr>                                  LIER ØST ROTARY KLUBB 2023-2024</vt:lpstr>
      <vt:lpstr>Lier Øst Rotary - Organisering i 2021-2022:</vt:lpstr>
      <vt:lpstr>Lier Øst RK – mål for 2023-2024:</vt:lpstr>
      <vt:lpstr>Lier Øst RK – mål for 2023-2024:</vt:lpstr>
      <vt:lpstr>Lier Øst RK – mål for 2023-2024:</vt:lpstr>
      <vt:lpstr>Lier Øst RK – mål for 2023-2024:</vt:lpstr>
      <vt:lpstr>Lier Øst RK – mål for 2022-2023:</vt:lpstr>
      <vt:lpstr>PowerPoint-presentasjon</vt:lpstr>
      <vt:lpstr>Lier Øst RK – 2022 – 2023 motto:</vt:lpstr>
      <vt:lpstr>                Mine tanker og ønsker for Rotary året 2023-2024: </vt:lpstr>
    </vt:vector>
  </TitlesOfParts>
  <Company>Rotary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 WS-06</dc:creator>
  <cp:lastModifiedBy>Einar Bjune</cp:lastModifiedBy>
  <cp:revision>796</cp:revision>
  <cp:lastPrinted>2023-06-01T15:17:40Z</cp:lastPrinted>
  <dcterms:created xsi:type="dcterms:W3CDTF">2010-04-16T20:11:30Z</dcterms:created>
  <dcterms:modified xsi:type="dcterms:W3CDTF">2023-06-21T11:54:12Z</dcterms:modified>
</cp:coreProperties>
</file>